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94" r:id="rId5"/>
  </p:sldMasterIdLst>
  <p:notesMasterIdLst>
    <p:notesMasterId r:id="rId19"/>
  </p:notesMasterIdLst>
  <p:sldIdLst>
    <p:sldId id="308" r:id="rId6"/>
    <p:sldId id="309" r:id="rId7"/>
    <p:sldId id="310" r:id="rId8"/>
    <p:sldId id="325" r:id="rId9"/>
    <p:sldId id="316" r:id="rId10"/>
    <p:sldId id="312" r:id="rId11"/>
    <p:sldId id="313" r:id="rId12"/>
    <p:sldId id="314" r:id="rId13"/>
    <p:sldId id="321" r:id="rId14"/>
    <p:sldId id="322" r:id="rId15"/>
    <p:sldId id="328" r:id="rId16"/>
    <p:sldId id="271" r:id="rId17"/>
    <p:sldId id="33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066FF"/>
    <a:srgbClr val="990099"/>
    <a:srgbClr val="FF0066"/>
    <a:srgbClr val="E50313"/>
    <a:srgbClr val="D33807"/>
    <a:srgbClr val="B95307"/>
    <a:srgbClr val="B5270B"/>
    <a:srgbClr val="DE56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06" autoAdjust="0"/>
    <p:restoredTop sz="94619" autoAdjust="0"/>
  </p:normalViewPr>
  <p:slideViewPr>
    <p:cSldViewPr snapToGrid="0">
      <p:cViewPr varScale="1">
        <p:scale>
          <a:sx n="59" d="100"/>
          <a:sy n="59" d="100"/>
        </p:scale>
        <p:origin x="8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CC286-D8BC-4110-9BDC-DF8E087493F4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6B877-6764-4483-8965-6B85704C6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27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46B877-6764-4483-8965-6B85704C6B9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655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29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8AC8B-0686-430B-A40D-B6D4DFCD61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785566-2931-4F4B-B4BF-A85F889A1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8F52C-61FA-4DD1-91DD-D7696F2A3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EFCB-A06E-47F7-995D-5B6997808B1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5C779-414A-459C-A1FB-A941E556E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1D655-A171-44EB-B5ED-D43CF76A7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6C20-3CB2-4D15-AD25-B84F01232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67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AAA01-6343-4DEF-82B5-AE97D44B3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EEE60-2E55-4FAF-A18D-BFF1F6448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D16BA-30D5-4018-B25D-9EDD2CD09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EFCB-A06E-47F7-995D-5B6997808B1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257F4-50C8-48E7-ACCC-38993206A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3B51B-A44E-4F5E-9176-50696A7D3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6C20-3CB2-4D15-AD25-B84F01232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44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C2C23-0691-4B56-87D4-3257F3452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21A4D2-714C-403D-80EC-0B201204E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1E4F1-CBB6-492B-B343-1349CED2E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EFCB-A06E-47F7-995D-5B6997808B1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EB3E7-6108-4930-99C0-7BD31D6E9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3C8E8-AA96-4A1C-B91D-02CAB58DD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6C20-3CB2-4D15-AD25-B84F01232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62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14BF-11DE-492B-8143-2BB941C35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A09EB-0B14-46A1-B124-7C8B136B0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2C9BD4-2D31-475F-B1B0-F207AE560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1EDF5-BD5E-4979-A039-02B0389D0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EFCB-A06E-47F7-995D-5B6997808B1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23AA5-2E24-4287-95A8-2B0CA6614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1CDC4-B635-4D00-8AC2-9C1CBFB30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6C20-3CB2-4D15-AD25-B84F01232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18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8A5E9-CAF4-4BC0-BE42-A6D9C44F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E6BE61-B11C-471B-B360-FF643439B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1CDFCB-F298-4155-B3DA-9D852D83A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036614-699E-436B-9F2A-5D23878284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34345E-0E86-48D7-9F28-38A64DB569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F21327-F481-43D2-AA2A-FFE589312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EFCB-A06E-47F7-995D-5B6997808B1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893921-9EFC-4ADC-8495-4AC82CDE4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74AFD9-50DD-407E-9FEB-5A32C0A19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6C20-3CB2-4D15-AD25-B84F01232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31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D76EA-4385-43E0-A6E1-1C26588A7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F86A64-B5E4-4E85-BB5C-89B62C13E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EFCB-A06E-47F7-995D-5B6997808B1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FDB07-193B-42C3-A16B-BF5FD753D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83E10C-9EAA-44A1-8B05-04668143C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6C20-3CB2-4D15-AD25-B84F01232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78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DBB35A-92F2-4489-8C9C-C80049C85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EFCB-A06E-47F7-995D-5B6997808B1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918C3A-47CD-4DA4-9259-6C65EC6EC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2D94E-EE26-4A4A-86F9-D01C477E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6C20-3CB2-4D15-AD25-B84F01232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480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83FAB-F3EC-49A2-A70E-234B58D73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1CAFB-EF84-48D3-A85F-5860829B8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1C8F9E-CE52-4DD8-BFFA-B08888811E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A1F39A-1FE9-4F92-8E7A-44503F01D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EFCB-A06E-47F7-995D-5B6997808B1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77607-3EE3-455D-B42C-2E10C8AE4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FE9A06-4611-4B7F-A97D-13DE8667F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6C20-3CB2-4D15-AD25-B84F01232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577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40A4B-D492-473F-A6B9-DEBF3CB5C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FC92AA-BDE5-46A8-AA50-E87557322B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90CD8A-2BCA-40B1-957C-BE09ECE091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0C8EA-91A9-46F9-9C16-0FC0B704B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EFCB-A06E-47F7-995D-5B6997808B1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A07BEC-4F34-4466-97A2-1940E9C40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2A42E8-ABF1-41E3-8723-8C17173F8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6C20-3CB2-4D15-AD25-B84F01232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67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0FEE0-7A6B-4752-B9AA-1095EA0D8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ED2AAA-B927-4D49-AACD-89038622E3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23FD5-E53F-4879-BA15-02DC55759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EFCB-A06E-47F7-995D-5B6997808B1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AE1FB-B284-4E84-A41F-5F18C90F8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D0B99-C836-4B60-BD87-0F9D97D4E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6C20-3CB2-4D15-AD25-B84F01232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3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980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8672E3-2450-495B-BFCE-1FA31B00D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68811-5692-4D91-B9DB-EE616150C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28DC2-21CA-4869-BC15-E003D7372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EFCB-A06E-47F7-995D-5B6997808B1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0CC45-7AF9-4F81-A354-4C8E9E926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FC33B-4428-4B30-B8BA-82ECC31DD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6C20-3CB2-4D15-AD25-B84F01232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94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33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10/4/2021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61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10/4/2021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0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10/4/2021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77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10/4/2021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0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0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2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01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9806FD-BC08-43C8-92A6-FE9EEF7E1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5E754-86E2-4790-9A54-2A9531F30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EC07A-A5E4-49AD-9A6F-3495E5DAA5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1EFCB-A06E-47F7-995D-5B6997808B1A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721E2-44CC-491E-A8E8-1F66A302BA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A828A-5A4B-45AF-8174-B8665ABEC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B6C20-3CB2-4D15-AD25-B84F01232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6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3" Type="http://schemas.openxmlformats.org/officeDocument/2006/relationships/image" Target="../media/image4.sv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7" Type="http://schemas.openxmlformats.org/officeDocument/2006/relationships/image" Target="../media/image24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3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47F5C-50EC-416A-AE8C-6F6BB4225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575" y="1295400"/>
            <a:ext cx="11758849" cy="1450757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11: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THỰC HÀNH VÀ TRẢI NGHIỆM</a:t>
            </a:r>
          </a:p>
        </p:txBody>
      </p:sp>
    </p:spTree>
    <p:extLst>
      <p:ext uri="{BB962C8B-B14F-4D97-AF65-F5344CB8AC3E}">
        <p14:creationId xmlns:p14="http://schemas.microsoft.com/office/powerpoint/2010/main" val="26552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15CF8BD-96FF-4261-8B1A-2F05AD01D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>
                <a:solidFill>
                  <a:srgbClr val="E5031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Bài</a:t>
            </a:r>
            <a:r>
              <a:rPr lang="en-US" b="1" u="sng" dirty="0">
                <a:solidFill>
                  <a:srgbClr val="E5031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b="1" u="sng" dirty="0" err="1">
                <a:solidFill>
                  <a:srgbClr val="E5031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giải</a:t>
            </a:r>
            <a:endParaRPr lang="en-US" b="1" u="sng" dirty="0">
              <a:solidFill>
                <a:srgbClr val="E5031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5" name="Rectangle 23">
            <a:extLst>
              <a:ext uri="{FF2B5EF4-FFF2-40B4-BE49-F238E27FC236}">
                <a16:creationId xmlns:a16="http://schemas.microsoft.com/office/drawing/2014/main" id="{BCF23610-D302-4D34-BDA2-9FF09BE65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280" y="2044005"/>
            <a:ext cx="1038987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39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6B, 6C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41, 43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07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3BCD-F2CE-4CD9-9142-B8967AEC5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14" y="0"/>
            <a:ext cx="11963399" cy="2340428"/>
          </a:xfrm>
        </p:spPr>
        <p:txBody>
          <a:bodyPr>
            <a:normAutofit fontScale="90000"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lang="en-US" sz="32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br>
              <a:rPr lang="en-US" sz="32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br>
              <a:rPr lang="en-US" sz="32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en-US" sz="40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 2: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Bạn Hà đang ở ô tìm đường đến rạp chiếu phim           </a:t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4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Biết rằng Hà</a:t>
            </a:r>
            <a:r>
              <a:rPr kumimoji="0" lang="en-US" altLang="en-US" sz="40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chỉ có thể đi từ một ô sang ô chung cạnh có chứa số nguyên tố. Em hãy giúp Hà đến được phòng chiếu phim nhé.</a:t>
            </a:r>
            <a:br>
              <a:rPr kumimoji="0" lang="en-US" altLang="en-US" sz="4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US" sz="3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pic>
        <p:nvPicPr>
          <p:cNvPr id="2049" name="Picture 2">
            <a:extLst>
              <a:ext uri="{FF2B5EF4-FFF2-40B4-BE49-F238E27FC236}">
                <a16:creationId xmlns:a16="http://schemas.microsoft.com/office/drawing/2014/main" id="{B3623D38-CB38-4F2B-A9A0-15BB100D3F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5776" y="94899"/>
            <a:ext cx="1194710" cy="554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9F0B952A-D5D5-4066-9FCC-497E670275EF}"/>
              </a:ext>
            </a:extLst>
          </p:cNvPr>
          <p:cNvGrpSpPr/>
          <p:nvPr/>
        </p:nvGrpSpPr>
        <p:grpSpPr>
          <a:xfrm>
            <a:off x="0" y="1924780"/>
            <a:ext cx="8170223" cy="4500747"/>
            <a:chOff x="-95002" y="1900052"/>
            <a:chExt cx="8170223" cy="4500747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551C757-5DE8-4A20-BFEA-CACC1FE53B18}"/>
                </a:ext>
              </a:extLst>
            </p:cNvPr>
            <p:cNvGrpSpPr/>
            <p:nvPr/>
          </p:nvGrpSpPr>
          <p:grpSpPr>
            <a:xfrm>
              <a:off x="-95002" y="1900052"/>
              <a:ext cx="8170223" cy="4500747"/>
              <a:chOff x="0" y="1992086"/>
              <a:chExt cx="6945086" cy="4408713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87279264-07E4-4D52-8570-C040291126F2}"/>
                  </a:ext>
                </a:extLst>
              </p:cNvPr>
              <p:cNvPicPr/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1992086"/>
                <a:ext cx="6945086" cy="4408713"/>
              </a:xfrm>
              <a:prstGeom prst="rect">
                <a:avLst/>
              </a:prstGeom>
            </p:spPr>
          </p:pic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5A87543-0FF2-47B4-9D3F-0D03072FB9FC}"/>
                  </a:ext>
                </a:extLst>
              </p:cNvPr>
              <p:cNvSpPr txBox="1"/>
              <p:nvPr/>
            </p:nvSpPr>
            <p:spPr>
              <a:xfrm>
                <a:off x="1317172" y="5823149"/>
                <a:ext cx="968829" cy="5125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8</a:t>
                </a:r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8748A55-D9DC-4DB8-8E45-09EB3F01E389}"/>
                </a:ext>
              </a:extLst>
            </p:cNvPr>
            <p:cNvSpPr/>
            <p:nvPr/>
          </p:nvSpPr>
          <p:spPr>
            <a:xfrm>
              <a:off x="211666" y="5795586"/>
              <a:ext cx="1185332" cy="57361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rtlCol="0" anchor="ctr"/>
            <a:lstStyle/>
            <a:p>
              <a:pPr algn="l"/>
              <a:endParaRPr lang="en-US" dirty="0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2AA137C0-E4A7-4D8D-BBB7-CC751693BF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766820" y="5854238"/>
            <a:ext cx="227424" cy="4909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929110A-66C3-435F-B4E1-ED16ADAD99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1269599" y="5297725"/>
            <a:ext cx="227424" cy="49099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C7AFF04-FB40-46D5-B807-EE3875F004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2483440" y="5297725"/>
            <a:ext cx="227424" cy="49099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9FAA2D4-20DD-4147-A40B-0C6E1265F4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3697842" y="4116970"/>
            <a:ext cx="227424" cy="49099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25E5628-6B46-4055-92CF-754981F6F3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3697842" y="4678972"/>
            <a:ext cx="227424" cy="49099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FE2E368-6B5E-45D0-A5EC-61C8259FC8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4897752" y="3507181"/>
            <a:ext cx="227424" cy="49099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121CDAB-805D-43DD-A870-76E736066E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3697842" y="3507181"/>
            <a:ext cx="227424" cy="49099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F88E8C-E775-4227-BAA5-C5AEE035E4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6123213" y="4081221"/>
            <a:ext cx="227424" cy="49099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147FF85-AC23-48B0-949D-EA5808A44A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2497932" y="4678972"/>
            <a:ext cx="227424" cy="49099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B90EA07-AA20-4A44-B4A0-66959AEE48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6123213" y="3507181"/>
            <a:ext cx="227424" cy="49099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2C0C31A-41D6-4535-84D6-CB18E6EF03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6133208" y="4688019"/>
            <a:ext cx="227424" cy="490994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0A001130-E821-458C-88BC-E18425FDFAA7}"/>
              </a:ext>
            </a:extLst>
          </p:cNvPr>
          <p:cNvSpPr/>
          <p:nvPr/>
        </p:nvSpPr>
        <p:spPr>
          <a:xfrm>
            <a:off x="8306264" y="1924781"/>
            <a:ext cx="3489158" cy="4469152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giải:</a:t>
            </a:r>
          </a:p>
          <a:p>
            <a:pPr algn="just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Để đến được rạp chiếu phim Hà có thể đi theo các ô có chứa các số nguyên tố theo thứ tự sau: </a:t>
            </a:r>
          </a:p>
          <a:p>
            <a:pPr algn="just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7 – 19 – 13 – 11 – 23 – 29 – 31 – 41 – 17 – 2.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67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5" descr="Suburban scene">
            <a:extLst>
              <a:ext uri="{FF2B5EF4-FFF2-40B4-BE49-F238E27FC236}">
                <a16:creationId xmlns:a16="http://schemas.microsoft.com/office/drawing/2014/main" id="{1406748F-0700-4535-8540-6EEB7217AC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8404" y="1567832"/>
            <a:ext cx="2404532" cy="2404532"/>
          </a:xfrm>
          <a:prstGeom prst="rect">
            <a:avLst/>
          </a:prstGeom>
          <a:ln>
            <a:noFill/>
          </a:ln>
        </p:spPr>
      </p:pic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4B28DE-3C4B-4F13-967E-5402A7783318}"/>
              </a:ext>
            </a:extLst>
          </p:cNvPr>
          <p:cNvSpPr/>
          <p:nvPr/>
        </p:nvSpPr>
        <p:spPr>
          <a:xfrm>
            <a:off x="2998568" y="288485"/>
            <a:ext cx="9067799" cy="5953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H</a:t>
            </a:r>
            <a:r>
              <a:rPr kumimoji="0" lang="vi-VN" sz="3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Ư</a:t>
            </a:r>
            <a:r>
              <a:rPr kumimoji="0" lang="en-US" sz="3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ỚNG DẪN VỀ NHÀ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- Lý thuyết</a:t>
            </a:r>
            <a:r>
              <a:rPr kumimoji="0" lang="en-US" sz="3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: Ôn lại khái niệm số nguyên tố, hợp số. Học thuộc các số nguyên tố nhỏ hơn 20.</a:t>
            </a:r>
            <a:endParaRPr kumimoji="0" lang="en-US" sz="34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-</a:t>
            </a:r>
            <a:r>
              <a:rPr kumimoji="0" lang="en-US" sz="3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 </a:t>
            </a:r>
            <a:r>
              <a:rPr kumimoji="0" lang="en-US" sz="34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Bài tập</a:t>
            </a:r>
            <a:r>
              <a:rPr kumimoji="0" lang="en-US" sz="3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: Ôn lại các bài tập của tiết 16, bài hoạt động </a:t>
            </a:r>
            <a:r>
              <a:rPr lang="en-US" sz="3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</a:rPr>
              <a:t>thực hành và trải nghiệm</a:t>
            </a:r>
            <a:r>
              <a:rPr kumimoji="0" lang="en-US" sz="3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.</a:t>
            </a:r>
            <a:endParaRPr kumimoji="0" lang="en-US" sz="34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- Đọc trước bài 12:</a:t>
            </a:r>
            <a:r>
              <a:rPr kumimoji="0" lang="en-US" sz="3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+mn-cs"/>
              </a:rPr>
              <a:t> Ước chung. Ước chung lớn nhất.</a:t>
            </a:r>
            <a:endParaRPr kumimoji="0" lang="en-US" sz="34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291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E2C2-47E7-4AF7-A70B-E67D6B086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55F1D-D82B-4D69-8708-334B75AB8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1" descr="Hình nền powerpoint đơn giản mà đẹp">
            <a:extLst>
              <a:ext uri="{FF2B5EF4-FFF2-40B4-BE49-F238E27FC236}">
                <a16:creationId xmlns:a16="http://schemas.microsoft.com/office/drawing/2014/main" id="{962770DD-0795-4138-9D0C-710E1268B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6DB93F-D532-4BDB-AB25-95AC780DF720}"/>
              </a:ext>
            </a:extLst>
          </p:cNvPr>
          <p:cNvSpPr txBox="1"/>
          <p:nvPr/>
        </p:nvSpPr>
        <p:spPr>
          <a:xfrm>
            <a:off x="1197428" y="1621971"/>
            <a:ext cx="931164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noProof="0" dirty="0">
                <a:ln>
                  <a:noFill/>
                </a:ln>
                <a:solidFill>
                  <a:srgbClr val="990099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CẢM ƠN CÁC EM!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990099"/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990099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HẸN GẶP LẠI CÁC EM Ở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990099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TIẾT HỌC TIẾP THEO.</a:t>
            </a:r>
          </a:p>
        </p:txBody>
      </p:sp>
    </p:spTree>
    <p:extLst>
      <p:ext uri="{BB962C8B-B14F-4D97-AF65-F5344CB8AC3E}">
        <p14:creationId xmlns:p14="http://schemas.microsoft.com/office/powerpoint/2010/main" val="1573351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 descr="Question mark">
            <a:extLst>
              <a:ext uri="{FF2B5EF4-FFF2-40B4-BE49-F238E27FC236}">
                <a16:creationId xmlns:a16="http://schemas.microsoft.com/office/drawing/2014/main" id="{A0CED348-7354-4B0D-ABF1-21263403C0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284750">
            <a:off x="2565171" y="3329593"/>
            <a:ext cx="1326635" cy="1326635"/>
          </a:xfr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7D9D2380-0C20-463F-BD9A-69BF0854B40D}"/>
              </a:ext>
            </a:extLst>
          </p:cNvPr>
          <p:cNvSpPr/>
          <p:nvPr/>
        </p:nvSpPr>
        <p:spPr>
          <a:xfrm>
            <a:off x="1396960" y="238442"/>
            <a:ext cx="1831529" cy="1866430"/>
          </a:xfrm>
          <a:prstGeom prst="ellipse">
            <a:avLst/>
          </a:prstGeom>
          <a:solidFill>
            <a:srgbClr val="D33807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en-US" dirty="0"/>
          </a:p>
        </p:txBody>
      </p:sp>
      <p:sp>
        <p:nvSpPr>
          <p:cNvPr id="8" name="Rectangle 7" descr="Sign Language">
            <a:extLst>
              <a:ext uri="{FF2B5EF4-FFF2-40B4-BE49-F238E27FC236}">
                <a16:creationId xmlns:a16="http://schemas.microsoft.com/office/drawing/2014/main" id="{ADB29DB2-4A73-4A5A-A1CC-9BA06696C3A4}"/>
              </a:ext>
            </a:extLst>
          </p:cNvPr>
          <p:cNvSpPr/>
          <p:nvPr/>
        </p:nvSpPr>
        <p:spPr>
          <a:xfrm>
            <a:off x="1787286" y="636208"/>
            <a:ext cx="1050878" cy="1070902"/>
          </a:xfrm>
          <a:prstGeom prst="rect">
            <a:avLst/>
          </a:pr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35BC63E-629B-4949-ACD0-A4FBA3D5944C}"/>
              </a:ext>
            </a:extLst>
          </p:cNvPr>
          <p:cNvSpPr/>
          <p:nvPr/>
        </p:nvSpPr>
        <p:spPr>
          <a:xfrm>
            <a:off x="475762" y="2269292"/>
            <a:ext cx="3858845" cy="1223888"/>
          </a:xfrm>
          <a:custGeom>
            <a:avLst/>
            <a:gdLst>
              <a:gd name="connsiteX0" fmla="*/ 0 w 1800000"/>
              <a:gd name="connsiteY0" fmla="*/ 0 h 720000"/>
              <a:gd name="connsiteX1" fmla="*/ 1800000 w 1800000"/>
              <a:gd name="connsiteY1" fmla="*/ 0 h 720000"/>
              <a:gd name="connsiteX2" fmla="*/ 1800000 w 1800000"/>
              <a:gd name="connsiteY2" fmla="*/ 720000 h 720000"/>
              <a:gd name="connsiteX3" fmla="*/ 0 w 1800000"/>
              <a:gd name="connsiteY3" fmla="*/ 720000 h 720000"/>
              <a:gd name="connsiteX4" fmla="*/ 0 w 1800000"/>
              <a:gd name="connsiteY4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0000" h="720000">
                <a:moveTo>
                  <a:pt x="0" y="0"/>
                </a:moveTo>
                <a:lnTo>
                  <a:pt x="1800000" y="0"/>
                </a:lnTo>
                <a:lnTo>
                  <a:pt x="1800000" y="720000"/>
                </a:lnTo>
                <a:lnTo>
                  <a:pt x="0" y="72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5778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  <a:defRPr cap="all"/>
            </a:pPr>
            <a:r>
              <a:rPr lang="en-US" sz="2800" b="1" kern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</a:p>
        </p:txBody>
      </p:sp>
      <p:sp>
        <p:nvSpPr>
          <p:cNvPr id="14" name="Thought Bubble: Cloud 13">
            <a:extLst>
              <a:ext uri="{FF2B5EF4-FFF2-40B4-BE49-F238E27FC236}">
                <a16:creationId xmlns:a16="http://schemas.microsoft.com/office/drawing/2014/main" id="{90BD70B7-61A5-40D2-B6D7-FAF72CEA064B}"/>
              </a:ext>
            </a:extLst>
          </p:cNvPr>
          <p:cNvSpPr/>
          <p:nvPr/>
        </p:nvSpPr>
        <p:spPr>
          <a:xfrm>
            <a:off x="5334000" y="238442"/>
            <a:ext cx="6382238" cy="3190558"/>
          </a:xfrm>
          <a:prstGeom prst="cloudCallout">
            <a:avLst>
              <a:gd name="adj1" fmla="val -85627"/>
              <a:gd name="adj2" fmla="val 7980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sz="48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Số</a:t>
            </a:r>
            <a:r>
              <a:rPr lang="en-US" sz="48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nào</a:t>
            </a:r>
            <a:r>
              <a:rPr lang="en-US" sz="48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là</a:t>
            </a:r>
            <a:r>
              <a:rPr lang="en-US" sz="48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số</a:t>
            </a:r>
            <a:r>
              <a:rPr lang="en-US" sz="48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nguyên</a:t>
            </a:r>
            <a:r>
              <a:rPr lang="en-US" sz="48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tố</a:t>
            </a:r>
            <a:r>
              <a:rPr lang="en-US" sz="48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nhỏ</a:t>
            </a:r>
            <a:r>
              <a:rPr lang="en-US" sz="48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hơn</a:t>
            </a:r>
            <a:r>
              <a:rPr lang="en-US" sz="4800" dirty="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20?</a:t>
            </a:r>
            <a:endParaRPr lang="en-US" sz="4800" dirty="0">
              <a:latin typeface="Palatino Linotype" panose="0204050205050503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033D7DE-C35F-46E4-9FF8-3F791CEA5BD6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5991576" y="3078621"/>
            <a:ext cx="1625600" cy="16256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A85DD43-252B-4EDD-8E8A-4A652D249BE1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7132829" y="3531720"/>
            <a:ext cx="1625600" cy="16256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5A1297E-FA60-4D0F-BF16-7F2929D35329}"/>
              </a:ext>
            </a:extLst>
          </p:cNvPr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8274082" y="2965692"/>
            <a:ext cx="1625600" cy="16256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A2E5B9D-ED52-40C6-9EA7-E8F072FB56F2}"/>
              </a:ext>
            </a:extLst>
          </p:cNvPr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9426648" y="3493180"/>
            <a:ext cx="1625600" cy="16256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9077DD4F-965A-48F7-B453-16DF5418189F}"/>
              </a:ext>
            </a:extLst>
          </p:cNvPr>
          <p:cNvSpPr/>
          <p:nvPr/>
        </p:nvSpPr>
        <p:spPr>
          <a:xfrm>
            <a:off x="6922649" y="5028463"/>
            <a:ext cx="19277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600" dirty="0"/>
              <a:t>⑬</a:t>
            </a:r>
          </a:p>
          <a:p>
            <a:endParaRPr lang="en-US" sz="96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F831CDB-380C-48C0-8DD2-8E57F6E648F4}"/>
              </a:ext>
            </a:extLst>
          </p:cNvPr>
          <p:cNvSpPr/>
          <p:nvPr/>
        </p:nvSpPr>
        <p:spPr>
          <a:xfrm>
            <a:off x="5817154" y="4398090"/>
            <a:ext cx="16626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/>
              <a:t>⑪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36DC61C-534D-48E8-B1AA-C47882F18507}"/>
              </a:ext>
            </a:extLst>
          </p:cNvPr>
          <p:cNvSpPr/>
          <p:nvPr/>
        </p:nvSpPr>
        <p:spPr>
          <a:xfrm>
            <a:off x="8056845" y="4480697"/>
            <a:ext cx="16626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/>
              <a:t>⑰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3A78B83-AD32-44F2-8C3C-CBF08B787EC0}"/>
              </a:ext>
            </a:extLst>
          </p:cNvPr>
          <p:cNvSpPr txBox="1"/>
          <p:nvPr/>
        </p:nvSpPr>
        <p:spPr>
          <a:xfrm>
            <a:off x="9138946" y="5100025"/>
            <a:ext cx="169122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 dirty="0"/>
              <a:t>⑲</a:t>
            </a:r>
          </a:p>
        </p:txBody>
      </p:sp>
      <p:pic>
        <p:nvPicPr>
          <p:cNvPr id="27" name="Content Placeholder 8" descr="Female Profile">
            <a:extLst>
              <a:ext uri="{FF2B5EF4-FFF2-40B4-BE49-F238E27FC236}">
                <a16:creationId xmlns:a16="http://schemas.microsoft.com/office/drawing/2014/main" id="{E3E02876-DBBD-485A-A350-2E313C3F47D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26391" y="3884358"/>
            <a:ext cx="2895530" cy="2895530"/>
          </a:xfrm>
          <a:prstGeom prst="rect">
            <a:avLst/>
          </a:prstGeom>
        </p:spPr>
      </p:pic>
      <p:sp>
        <p:nvSpPr>
          <p:cNvPr id="28" name="Oval 27">
            <a:extLst>
              <a:ext uri="{FF2B5EF4-FFF2-40B4-BE49-F238E27FC236}">
                <a16:creationId xmlns:a16="http://schemas.microsoft.com/office/drawing/2014/main" id="{6F22A0DC-F2ED-467C-862A-EB8700190F5D}"/>
              </a:ext>
            </a:extLst>
          </p:cNvPr>
          <p:cNvSpPr/>
          <p:nvPr/>
        </p:nvSpPr>
        <p:spPr>
          <a:xfrm>
            <a:off x="11296815" y="5997797"/>
            <a:ext cx="895185" cy="860203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en-US" dirty="0"/>
          </a:p>
        </p:txBody>
      </p:sp>
      <p:sp>
        <p:nvSpPr>
          <p:cNvPr id="29" name="Rectangle 28" descr="Head with gears">
            <a:extLst>
              <a:ext uri="{FF2B5EF4-FFF2-40B4-BE49-F238E27FC236}">
                <a16:creationId xmlns:a16="http://schemas.microsoft.com/office/drawing/2014/main" id="{BF831EF5-F485-4F5C-8559-089142CC7FAD}"/>
              </a:ext>
            </a:extLst>
          </p:cNvPr>
          <p:cNvSpPr/>
          <p:nvPr/>
        </p:nvSpPr>
        <p:spPr>
          <a:xfrm>
            <a:off x="11487591" y="6181118"/>
            <a:ext cx="513631" cy="493559"/>
          </a:xfrm>
          <a:prstGeom prst="rect">
            <a:avLst/>
          </a:prstGeom>
          <a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" name="Thought Bubble: Cloud 19">
            <a:extLst>
              <a:ext uri="{FF2B5EF4-FFF2-40B4-BE49-F238E27FC236}">
                <a16:creationId xmlns:a16="http://schemas.microsoft.com/office/drawing/2014/main" id="{40272B47-29A9-4354-9815-88506B698A8F}"/>
              </a:ext>
            </a:extLst>
          </p:cNvPr>
          <p:cNvSpPr/>
          <p:nvPr/>
        </p:nvSpPr>
        <p:spPr>
          <a:xfrm>
            <a:off x="5350530" y="249502"/>
            <a:ext cx="6382238" cy="3190558"/>
          </a:xfrm>
          <a:prstGeom prst="cloudCallout">
            <a:avLst>
              <a:gd name="adj1" fmla="val -85627"/>
              <a:gd name="adj2" fmla="val 79806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sz="4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38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83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14">
                                          <p:stCondLst>
                                            <p:cond delay="35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91" decel="50000">
                                          <p:stCondLst>
                                            <p:cond delay="37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4">
                                          <p:stCondLst>
                                            <p:cond delay="72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91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4">
                                          <p:stCondLst>
                                            <p:cond delay="99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83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14">
                                          <p:stCondLst>
                                            <p:cond delay="357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91" decel="50000">
                                          <p:stCondLst>
                                            <p:cond delay="37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14">
                                          <p:stCondLst>
                                            <p:cond delay="72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91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14">
                                          <p:stCondLst>
                                            <p:cond delay="99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83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14">
                                          <p:stCondLst>
                                            <p:cond delay="357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91" decel="50000">
                                          <p:stCondLst>
                                            <p:cond delay="37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14">
                                          <p:stCondLst>
                                            <p:cond delay="72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91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14">
                                          <p:stCondLst>
                                            <p:cond delay="99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83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14">
                                          <p:stCondLst>
                                            <p:cond delay="357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91" decel="50000">
                                          <p:stCondLst>
                                            <p:cond delay="37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14">
                                          <p:stCondLst>
                                            <p:cond delay="72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91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14">
                                          <p:stCondLst>
                                            <p:cond delay="99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83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14">
                                          <p:stCondLst>
                                            <p:cond delay="357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91" decel="50000">
                                          <p:stCondLst>
                                            <p:cond delay="37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14">
                                          <p:stCondLst>
                                            <p:cond delay="72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91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14">
                                          <p:stCondLst>
                                            <p:cond delay="99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83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14">
                                          <p:stCondLst>
                                            <p:cond delay="357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91" decel="50000">
                                          <p:stCondLst>
                                            <p:cond delay="37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14">
                                          <p:stCondLst>
                                            <p:cond delay="72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91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14">
                                          <p:stCondLst>
                                            <p:cond delay="99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83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14">
                                          <p:stCondLst>
                                            <p:cond delay="357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91" decel="50000">
                                          <p:stCondLst>
                                            <p:cond delay="37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14">
                                          <p:stCondLst>
                                            <p:cond delay="72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91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14">
                                          <p:stCondLst>
                                            <p:cond delay="99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83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14">
                                          <p:stCondLst>
                                            <p:cond delay="357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91" decel="50000">
                                          <p:stCondLst>
                                            <p:cond delay="37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14">
                                          <p:stCondLst>
                                            <p:cond delay="72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91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14">
                                          <p:stCondLst>
                                            <p:cond delay="99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4" grpId="0" animBg="1"/>
      <p:bldP spid="21" grpId="0"/>
      <p:bldP spid="22" grpId="0"/>
      <p:bldP spid="24" grpId="0"/>
      <p:bldP spid="26" grpId="0"/>
      <p:bldP spid="28" grpId="0" animBg="1"/>
      <p:bldP spid="29" grpId="0" animBg="1"/>
      <p:bldP spid="20" grpId="0" animBg="1"/>
      <p:bldP spid="2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Female Profile">
            <a:extLst>
              <a:ext uri="{FF2B5EF4-FFF2-40B4-BE49-F238E27FC236}">
                <a16:creationId xmlns:a16="http://schemas.microsoft.com/office/drawing/2014/main" id="{85ADB870-F33A-4799-8DE5-65BF652833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1640" y="3861389"/>
            <a:ext cx="2824839" cy="2824839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DDE9E4E4-3409-4650-870C-DBC27E5D486D}"/>
              </a:ext>
            </a:extLst>
          </p:cNvPr>
          <p:cNvSpPr/>
          <p:nvPr/>
        </p:nvSpPr>
        <p:spPr>
          <a:xfrm>
            <a:off x="1418297" y="274601"/>
            <a:ext cx="1831529" cy="186643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en-US" dirty="0"/>
          </a:p>
        </p:txBody>
      </p:sp>
      <p:sp>
        <p:nvSpPr>
          <p:cNvPr id="6" name="Rectangle 5" descr="Head with gears">
            <a:extLst>
              <a:ext uri="{FF2B5EF4-FFF2-40B4-BE49-F238E27FC236}">
                <a16:creationId xmlns:a16="http://schemas.microsoft.com/office/drawing/2014/main" id="{19C5A4AA-FD2F-45DB-878F-C3926BE843FA}"/>
              </a:ext>
            </a:extLst>
          </p:cNvPr>
          <p:cNvSpPr/>
          <p:nvPr/>
        </p:nvSpPr>
        <p:spPr>
          <a:xfrm>
            <a:off x="1808623" y="672364"/>
            <a:ext cx="1050878" cy="1070902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AD8DD2-E11C-4D92-8E37-EF45B2963CAF}"/>
              </a:ext>
            </a:extLst>
          </p:cNvPr>
          <p:cNvSpPr/>
          <p:nvPr/>
        </p:nvSpPr>
        <p:spPr>
          <a:xfrm>
            <a:off x="0" y="2236289"/>
            <a:ext cx="4612943" cy="1223888"/>
          </a:xfrm>
          <a:custGeom>
            <a:avLst/>
            <a:gdLst>
              <a:gd name="connsiteX0" fmla="*/ 0 w 1800000"/>
              <a:gd name="connsiteY0" fmla="*/ 0 h 720000"/>
              <a:gd name="connsiteX1" fmla="*/ 1800000 w 1800000"/>
              <a:gd name="connsiteY1" fmla="*/ 0 h 720000"/>
              <a:gd name="connsiteX2" fmla="*/ 1800000 w 1800000"/>
              <a:gd name="connsiteY2" fmla="*/ 720000 h 720000"/>
              <a:gd name="connsiteX3" fmla="*/ 0 w 1800000"/>
              <a:gd name="connsiteY3" fmla="*/ 720000 h 720000"/>
              <a:gd name="connsiteX4" fmla="*/ 0 w 1800000"/>
              <a:gd name="connsiteY4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0000" h="720000">
                <a:moveTo>
                  <a:pt x="0" y="0"/>
                </a:moveTo>
                <a:lnTo>
                  <a:pt x="1800000" y="0"/>
                </a:lnTo>
                <a:lnTo>
                  <a:pt x="1800000" y="720000"/>
                </a:lnTo>
                <a:lnTo>
                  <a:pt x="0" y="72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5778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  <a:defRPr cap="all"/>
            </a:pPr>
            <a:r>
              <a:rPr lang="en-US" sz="2800" b="1" kern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100</a:t>
            </a:r>
          </a:p>
        </p:txBody>
      </p:sp>
      <p:sp>
        <p:nvSpPr>
          <p:cNvPr id="10" name="Thought Bubble: Cloud 9">
            <a:extLst>
              <a:ext uri="{FF2B5EF4-FFF2-40B4-BE49-F238E27FC236}">
                <a16:creationId xmlns:a16="http://schemas.microsoft.com/office/drawing/2014/main" id="{58E77DBE-1497-4116-A4B6-4AD8DE29A251}"/>
              </a:ext>
            </a:extLst>
          </p:cNvPr>
          <p:cNvSpPr/>
          <p:nvPr/>
        </p:nvSpPr>
        <p:spPr>
          <a:xfrm>
            <a:off x="4708477" y="27283"/>
            <a:ext cx="7342495" cy="2647677"/>
          </a:xfrm>
          <a:prstGeom prst="cloudCallout">
            <a:avLst>
              <a:gd name="adj1" fmla="val -71576"/>
              <a:gd name="adj2" fmla="val 10373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 em</a:t>
            </a:r>
            <a:r>
              <a: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tự nhiên từ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10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SGK.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Graphic 12" descr="Table">
            <a:extLst>
              <a:ext uri="{FF2B5EF4-FFF2-40B4-BE49-F238E27FC236}">
                <a16:creationId xmlns:a16="http://schemas.microsoft.com/office/drawing/2014/main" id="{2C529C68-D501-4600-8F89-C8935CFBA3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22442" y="3460177"/>
            <a:ext cx="914400" cy="914400"/>
          </a:xfrm>
          <a:prstGeom prst="rect">
            <a:avLst/>
          </a:prstGeom>
        </p:spPr>
      </p:pic>
      <p:pic>
        <p:nvPicPr>
          <p:cNvPr id="15" name="Graphic 14" descr="Pencil">
            <a:extLst>
              <a:ext uri="{FF2B5EF4-FFF2-40B4-BE49-F238E27FC236}">
                <a16:creationId xmlns:a16="http://schemas.microsoft.com/office/drawing/2014/main" id="{656AC640-2752-4A52-A08E-FB02920D40B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375176" y="3309852"/>
            <a:ext cx="618699" cy="618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4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8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8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8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23367BA-BCA5-4846-924A-088F45BB669F}"/>
              </a:ext>
            </a:extLst>
          </p:cNvPr>
          <p:cNvGraphicFramePr>
            <a:graphicFrameLocks noGrp="1"/>
          </p:cNvGraphicFramePr>
          <p:nvPr/>
        </p:nvGraphicFramePr>
        <p:xfrm>
          <a:off x="1029041" y="1937982"/>
          <a:ext cx="10194878" cy="4449170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993347">
                  <a:extLst>
                    <a:ext uri="{9D8B030D-6E8A-4147-A177-3AD203B41FA5}">
                      <a16:colId xmlns:a16="http://schemas.microsoft.com/office/drawing/2014/main" val="2450286625"/>
                    </a:ext>
                  </a:extLst>
                </a:gridCol>
                <a:gridCol w="993347">
                  <a:extLst>
                    <a:ext uri="{9D8B030D-6E8A-4147-A177-3AD203B41FA5}">
                      <a16:colId xmlns:a16="http://schemas.microsoft.com/office/drawing/2014/main" val="3453135904"/>
                    </a:ext>
                  </a:extLst>
                </a:gridCol>
                <a:gridCol w="993347">
                  <a:extLst>
                    <a:ext uri="{9D8B030D-6E8A-4147-A177-3AD203B41FA5}">
                      <a16:colId xmlns:a16="http://schemas.microsoft.com/office/drawing/2014/main" val="1697031384"/>
                    </a:ext>
                  </a:extLst>
                </a:gridCol>
                <a:gridCol w="993347">
                  <a:extLst>
                    <a:ext uri="{9D8B030D-6E8A-4147-A177-3AD203B41FA5}">
                      <a16:colId xmlns:a16="http://schemas.microsoft.com/office/drawing/2014/main" val="1762963846"/>
                    </a:ext>
                  </a:extLst>
                </a:gridCol>
                <a:gridCol w="993347">
                  <a:extLst>
                    <a:ext uri="{9D8B030D-6E8A-4147-A177-3AD203B41FA5}">
                      <a16:colId xmlns:a16="http://schemas.microsoft.com/office/drawing/2014/main" val="3085197102"/>
                    </a:ext>
                  </a:extLst>
                </a:gridCol>
                <a:gridCol w="993347">
                  <a:extLst>
                    <a:ext uri="{9D8B030D-6E8A-4147-A177-3AD203B41FA5}">
                      <a16:colId xmlns:a16="http://schemas.microsoft.com/office/drawing/2014/main" val="597478633"/>
                    </a:ext>
                  </a:extLst>
                </a:gridCol>
                <a:gridCol w="993347">
                  <a:extLst>
                    <a:ext uri="{9D8B030D-6E8A-4147-A177-3AD203B41FA5}">
                      <a16:colId xmlns:a16="http://schemas.microsoft.com/office/drawing/2014/main" val="612896983"/>
                    </a:ext>
                  </a:extLst>
                </a:gridCol>
                <a:gridCol w="993347">
                  <a:extLst>
                    <a:ext uri="{9D8B030D-6E8A-4147-A177-3AD203B41FA5}">
                      <a16:colId xmlns:a16="http://schemas.microsoft.com/office/drawing/2014/main" val="3142519683"/>
                    </a:ext>
                  </a:extLst>
                </a:gridCol>
                <a:gridCol w="993347">
                  <a:extLst>
                    <a:ext uri="{9D8B030D-6E8A-4147-A177-3AD203B41FA5}">
                      <a16:colId xmlns:a16="http://schemas.microsoft.com/office/drawing/2014/main" val="3789772067"/>
                    </a:ext>
                  </a:extLst>
                </a:gridCol>
                <a:gridCol w="1254755">
                  <a:extLst>
                    <a:ext uri="{9D8B030D-6E8A-4147-A177-3AD203B41FA5}">
                      <a16:colId xmlns:a16="http://schemas.microsoft.com/office/drawing/2014/main" val="3771362642"/>
                    </a:ext>
                  </a:extLst>
                </a:gridCol>
              </a:tblGrid>
              <a:tr h="444917">
                <a:tc>
                  <a:txBody>
                    <a:bodyPr/>
                    <a:lstStyle/>
                    <a:p>
                      <a:pPr algn="ctr"/>
                      <a:r>
                        <a:rPr lang="en-US" sz="2000" strike="noStrike" dirty="0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  <a:endParaRPr lang="en-US" sz="2000" strike="noStrike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Palatino Linotype" panose="02040502050505030304" pitchFamily="18" charset="0"/>
                        </a:rPr>
                        <a:t>3</a:t>
                      </a:r>
                      <a:endParaRPr lang="en-US" sz="20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Palatino Linotype" panose="02040502050505030304" pitchFamily="18" charset="0"/>
                        </a:rPr>
                        <a:t>4</a:t>
                      </a:r>
                      <a:endParaRPr lang="en-US" sz="20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Palatino Linotype" panose="02040502050505030304" pitchFamily="18" charset="0"/>
                        </a:rPr>
                        <a:t>5</a:t>
                      </a:r>
                      <a:endParaRPr lang="en-US" sz="20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Palatino Linotype" panose="02040502050505030304" pitchFamily="18" charset="0"/>
                        </a:rPr>
                        <a:t>6</a:t>
                      </a:r>
                      <a:endParaRPr lang="en-US" sz="20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Palatino Linotype" panose="02040502050505030304" pitchFamily="18" charset="0"/>
                        </a:rPr>
                        <a:t>7</a:t>
                      </a:r>
                      <a:endParaRPr lang="en-US" sz="20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Palatino Linotype" panose="02040502050505030304" pitchFamily="18" charset="0"/>
                        </a:rPr>
                        <a:t>8</a:t>
                      </a:r>
                      <a:endParaRPr lang="en-US" sz="20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Palatino Linotype" panose="02040502050505030304" pitchFamily="18" charset="0"/>
                        </a:rPr>
                        <a:t>9</a:t>
                      </a:r>
                      <a:endParaRPr lang="en-US" sz="20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10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7403144"/>
                  </a:ext>
                </a:extLst>
              </a:tr>
              <a:tr h="444917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11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Palatino Linotype" panose="02040502050505030304" pitchFamily="18" charset="0"/>
                        </a:rPr>
                        <a:t>12</a:t>
                      </a:r>
                      <a:endParaRPr lang="en-US" sz="20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13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14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15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Palatino Linotype" panose="02040502050505030304" pitchFamily="18" charset="0"/>
                        </a:rPr>
                        <a:t>16</a:t>
                      </a:r>
                      <a:endParaRPr lang="en-US" sz="20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17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18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19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20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37904319"/>
                  </a:ext>
                </a:extLst>
              </a:tr>
              <a:tr h="444917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21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22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23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Palatino Linotype" panose="02040502050505030304" pitchFamily="18" charset="0"/>
                        </a:rPr>
                        <a:t>24</a:t>
                      </a:r>
                      <a:endParaRPr lang="en-US" sz="20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25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26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27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28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29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30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3895678"/>
                  </a:ext>
                </a:extLst>
              </a:tr>
              <a:tr h="444917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31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32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33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34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Palatino Linotype" panose="02040502050505030304" pitchFamily="18" charset="0"/>
                        </a:rPr>
                        <a:t>35</a:t>
                      </a:r>
                      <a:endParaRPr lang="en-US" sz="20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36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37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38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39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40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5218943"/>
                  </a:ext>
                </a:extLst>
              </a:tr>
              <a:tr h="444917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41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42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43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44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45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46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47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48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49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50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1789451"/>
                  </a:ext>
                </a:extLst>
              </a:tr>
              <a:tr h="444917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51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52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53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54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55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56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57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58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59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60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90229277"/>
                  </a:ext>
                </a:extLst>
              </a:tr>
              <a:tr h="444917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61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62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63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64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65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66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67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68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69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70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27675221"/>
                  </a:ext>
                </a:extLst>
              </a:tr>
              <a:tr h="444917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71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72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73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74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75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76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77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78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79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80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7165835"/>
                  </a:ext>
                </a:extLst>
              </a:tr>
              <a:tr h="444917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81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82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83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84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85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86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87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88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89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90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5434823"/>
                  </a:ext>
                </a:extLst>
              </a:tr>
              <a:tr h="444917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91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92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93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94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95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Palatino Linotype" panose="02040502050505030304" pitchFamily="18" charset="0"/>
                        </a:rPr>
                        <a:t>96</a:t>
                      </a:r>
                      <a:endParaRPr lang="en-US" sz="20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97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98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Palatino Linotype" panose="02040502050505030304" pitchFamily="18" charset="0"/>
                        </a:rPr>
                        <a:t>99</a:t>
                      </a:r>
                      <a:endParaRPr lang="en-US" sz="200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  <a:latin typeface="Palatino Linotype" panose="02040502050505030304" pitchFamily="18" charset="0"/>
                        </a:rPr>
                        <a:t>100</a:t>
                      </a:r>
                      <a:endParaRPr lang="en-US" sz="2000" dirty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1074806"/>
                  </a:ext>
                </a:extLst>
              </a:tr>
            </a:tbl>
          </a:graphicData>
        </a:graphic>
      </p:graphicFrame>
      <p:sp>
        <p:nvSpPr>
          <p:cNvPr id="12" name="Oval 11">
            <a:extLst>
              <a:ext uri="{FF2B5EF4-FFF2-40B4-BE49-F238E27FC236}">
                <a16:creationId xmlns:a16="http://schemas.microsoft.com/office/drawing/2014/main" id="{530633A1-F940-4960-A719-108F0D1FEFDE}"/>
              </a:ext>
            </a:extLst>
          </p:cNvPr>
          <p:cNvSpPr/>
          <p:nvPr/>
        </p:nvSpPr>
        <p:spPr>
          <a:xfrm>
            <a:off x="1029041" y="308764"/>
            <a:ext cx="1400260" cy="1450758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en-US" dirty="0"/>
          </a:p>
        </p:txBody>
      </p:sp>
      <p:sp>
        <p:nvSpPr>
          <p:cNvPr id="13" name="Rectangle 12" descr="Head with gears">
            <a:extLst>
              <a:ext uri="{FF2B5EF4-FFF2-40B4-BE49-F238E27FC236}">
                <a16:creationId xmlns:a16="http://schemas.microsoft.com/office/drawing/2014/main" id="{3D33AFE8-1183-4D39-804F-76EDA1796FBB}"/>
              </a:ext>
            </a:extLst>
          </p:cNvPr>
          <p:cNvSpPr/>
          <p:nvPr/>
        </p:nvSpPr>
        <p:spPr>
          <a:xfrm>
            <a:off x="1327456" y="595780"/>
            <a:ext cx="803429" cy="832402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8A0735-066D-4110-A420-CC8ACA6B2E8D}"/>
              </a:ext>
            </a:extLst>
          </p:cNvPr>
          <p:cNvSpPr txBox="1"/>
          <p:nvPr/>
        </p:nvSpPr>
        <p:spPr>
          <a:xfrm>
            <a:off x="2524836" y="750371"/>
            <a:ext cx="5063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Gạch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đi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số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1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261E7-CB90-491F-8998-E18B4A0B0E81}"/>
              </a:ext>
            </a:extLst>
          </p:cNvPr>
          <p:cNvCxnSpPr/>
          <p:nvPr/>
        </p:nvCxnSpPr>
        <p:spPr>
          <a:xfrm>
            <a:off x="1327456" y="1951630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5E093B1-D1E9-4E96-963E-E27B19284998}"/>
              </a:ext>
            </a:extLst>
          </p:cNvPr>
          <p:cNvSpPr txBox="1"/>
          <p:nvPr/>
        </p:nvSpPr>
        <p:spPr>
          <a:xfrm>
            <a:off x="2727716" y="750371"/>
            <a:ext cx="6648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Giữ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số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2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và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Gạch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đi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các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số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là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bội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của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2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161F7CF-96B5-4345-A93F-CEB3DF739B04}"/>
              </a:ext>
            </a:extLst>
          </p:cNvPr>
          <p:cNvCxnSpPr/>
          <p:nvPr/>
        </p:nvCxnSpPr>
        <p:spPr>
          <a:xfrm>
            <a:off x="4304943" y="1951630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A58BF22-A042-481D-A7BE-ED7EFD841BDD}"/>
              </a:ext>
            </a:extLst>
          </p:cNvPr>
          <p:cNvCxnSpPr/>
          <p:nvPr/>
        </p:nvCxnSpPr>
        <p:spPr>
          <a:xfrm>
            <a:off x="6311164" y="1965278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292CCE3-EE49-4267-9A78-FB5B819CC105}"/>
              </a:ext>
            </a:extLst>
          </p:cNvPr>
          <p:cNvCxnSpPr/>
          <p:nvPr/>
        </p:nvCxnSpPr>
        <p:spPr>
          <a:xfrm>
            <a:off x="8285994" y="1965278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DA2681E-8827-49F0-9539-8A6CDD90DA10}"/>
              </a:ext>
            </a:extLst>
          </p:cNvPr>
          <p:cNvCxnSpPr/>
          <p:nvPr/>
        </p:nvCxnSpPr>
        <p:spPr>
          <a:xfrm>
            <a:off x="10408238" y="1951630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85E4C1B-622C-48D8-9686-614D07FE1F58}"/>
              </a:ext>
            </a:extLst>
          </p:cNvPr>
          <p:cNvCxnSpPr/>
          <p:nvPr/>
        </p:nvCxnSpPr>
        <p:spPr>
          <a:xfrm>
            <a:off x="2335554" y="2423913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8BB92AA-1C8A-4A31-BD16-046A1589DDB8}"/>
              </a:ext>
            </a:extLst>
          </p:cNvPr>
          <p:cNvCxnSpPr/>
          <p:nvPr/>
        </p:nvCxnSpPr>
        <p:spPr>
          <a:xfrm>
            <a:off x="4304943" y="2402006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208E934-A214-45D2-A8A1-B5FAD56A6565}"/>
              </a:ext>
            </a:extLst>
          </p:cNvPr>
          <p:cNvCxnSpPr/>
          <p:nvPr/>
        </p:nvCxnSpPr>
        <p:spPr>
          <a:xfrm>
            <a:off x="6311164" y="2402006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D102C94-9946-410A-A012-7BF005DD3817}"/>
              </a:ext>
            </a:extLst>
          </p:cNvPr>
          <p:cNvCxnSpPr/>
          <p:nvPr/>
        </p:nvCxnSpPr>
        <p:spPr>
          <a:xfrm>
            <a:off x="8285994" y="2402006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F2E5F73-3B9B-4B2F-A8FD-DCCC8B8ABF93}"/>
              </a:ext>
            </a:extLst>
          </p:cNvPr>
          <p:cNvCxnSpPr/>
          <p:nvPr/>
        </p:nvCxnSpPr>
        <p:spPr>
          <a:xfrm>
            <a:off x="10408238" y="2415654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9E60EA8-EC88-4812-8AD4-BC6E7A1300EA}"/>
              </a:ext>
            </a:extLst>
          </p:cNvPr>
          <p:cNvCxnSpPr/>
          <p:nvPr/>
        </p:nvCxnSpPr>
        <p:spPr>
          <a:xfrm>
            <a:off x="2335554" y="2859425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3A33E8A-CB95-4AA9-B371-ACBD42A91704}"/>
              </a:ext>
            </a:extLst>
          </p:cNvPr>
          <p:cNvCxnSpPr/>
          <p:nvPr/>
        </p:nvCxnSpPr>
        <p:spPr>
          <a:xfrm>
            <a:off x="4304943" y="2852382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E55D754-1725-4566-AA77-EACCFA1919A7}"/>
              </a:ext>
            </a:extLst>
          </p:cNvPr>
          <p:cNvCxnSpPr/>
          <p:nvPr/>
        </p:nvCxnSpPr>
        <p:spPr>
          <a:xfrm>
            <a:off x="6311164" y="2838735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690ADA7-C2D6-421D-BDFC-6FB6E8652E02}"/>
              </a:ext>
            </a:extLst>
          </p:cNvPr>
          <p:cNvCxnSpPr/>
          <p:nvPr/>
        </p:nvCxnSpPr>
        <p:spPr>
          <a:xfrm>
            <a:off x="8294165" y="2856732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94370EC-61BA-4DEA-BADA-20FD4EABC644}"/>
              </a:ext>
            </a:extLst>
          </p:cNvPr>
          <p:cNvCxnSpPr/>
          <p:nvPr/>
        </p:nvCxnSpPr>
        <p:spPr>
          <a:xfrm>
            <a:off x="10408238" y="2852383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68E271C-BB58-4D21-A5B5-CA6C0B41D051}"/>
              </a:ext>
            </a:extLst>
          </p:cNvPr>
          <p:cNvCxnSpPr/>
          <p:nvPr/>
        </p:nvCxnSpPr>
        <p:spPr>
          <a:xfrm>
            <a:off x="2335554" y="3305629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C9D027D-120E-46D1-92E6-55E2DDA3D8FC}"/>
              </a:ext>
            </a:extLst>
          </p:cNvPr>
          <p:cNvCxnSpPr/>
          <p:nvPr/>
        </p:nvCxnSpPr>
        <p:spPr>
          <a:xfrm>
            <a:off x="4304943" y="3305628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71E1615-079B-401E-BC7E-B403644DE055}"/>
              </a:ext>
            </a:extLst>
          </p:cNvPr>
          <p:cNvCxnSpPr/>
          <p:nvPr/>
        </p:nvCxnSpPr>
        <p:spPr>
          <a:xfrm>
            <a:off x="6311164" y="3319276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C7C57D0-6A92-455F-9906-CA67B3D7D036}"/>
              </a:ext>
            </a:extLst>
          </p:cNvPr>
          <p:cNvCxnSpPr/>
          <p:nvPr/>
        </p:nvCxnSpPr>
        <p:spPr>
          <a:xfrm>
            <a:off x="8294165" y="3279813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30F5155-F861-41AF-82D8-54AAF2BDB455}"/>
              </a:ext>
            </a:extLst>
          </p:cNvPr>
          <p:cNvCxnSpPr/>
          <p:nvPr/>
        </p:nvCxnSpPr>
        <p:spPr>
          <a:xfrm>
            <a:off x="10408238" y="3261815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802DAEF-28D8-4F38-8EFB-48DC770CAA14}"/>
              </a:ext>
            </a:extLst>
          </p:cNvPr>
          <p:cNvCxnSpPr/>
          <p:nvPr/>
        </p:nvCxnSpPr>
        <p:spPr>
          <a:xfrm>
            <a:off x="2335554" y="3742357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232CD8A-C5EB-4D0A-AB53-10B5BB0A0696}"/>
              </a:ext>
            </a:extLst>
          </p:cNvPr>
          <p:cNvCxnSpPr/>
          <p:nvPr/>
        </p:nvCxnSpPr>
        <p:spPr>
          <a:xfrm>
            <a:off x="4304943" y="3728709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430BD57-6216-47F7-9F58-6C0666A66F09}"/>
              </a:ext>
            </a:extLst>
          </p:cNvPr>
          <p:cNvCxnSpPr/>
          <p:nvPr/>
        </p:nvCxnSpPr>
        <p:spPr>
          <a:xfrm>
            <a:off x="6311164" y="3715061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8B89050-B95F-46E1-BBB7-E29F83F9DF17}"/>
              </a:ext>
            </a:extLst>
          </p:cNvPr>
          <p:cNvCxnSpPr/>
          <p:nvPr/>
        </p:nvCxnSpPr>
        <p:spPr>
          <a:xfrm>
            <a:off x="8280553" y="3742356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91D38A6-B7B1-4142-8E85-F729DA30964C}"/>
              </a:ext>
            </a:extLst>
          </p:cNvPr>
          <p:cNvCxnSpPr/>
          <p:nvPr/>
        </p:nvCxnSpPr>
        <p:spPr>
          <a:xfrm>
            <a:off x="10408238" y="3753135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6F8B477-6442-426D-B12F-9DC7A0E7B0BE}"/>
              </a:ext>
            </a:extLst>
          </p:cNvPr>
          <p:cNvCxnSpPr/>
          <p:nvPr/>
        </p:nvCxnSpPr>
        <p:spPr>
          <a:xfrm>
            <a:off x="2335554" y="4179085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492DFEF-BBBE-41D0-A478-3FA44EAC4B91}"/>
              </a:ext>
            </a:extLst>
          </p:cNvPr>
          <p:cNvCxnSpPr/>
          <p:nvPr/>
        </p:nvCxnSpPr>
        <p:spPr>
          <a:xfrm>
            <a:off x="4304943" y="4179085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3D4C748-CB0B-44B1-9EB0-482D8EE837B5}"/>
              </a:ext>
            </a:extLst>
          </p:cNvPr>
          <p:cNvCxnSpPr/>
          <p:nvPr/>
        </p:nvCxnSpPr>
        <p:spPr>
          <a:xfrm>
            <a:off x="6311164" y="4203511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39AE701-3A7C-457E-9C1F-30E5C7A0927D}"/>
              </a:ext>
            </a:extLst>
          </p:cNvPr>
          <p:cNvCxnSpPr/>
          <p:nvPr/>
        </p:nvCxnSpPr>
        <p:spPr>
          <a:xfrm>
            <a:off x="8280553" y="4179084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AAF394E-BC3E-4E85-AB24-5BA66320F863}"/>
              </a:ext>
            </a:extLst>
          </p:cNvPr>
          <p:cNvCxnSpPr/>
          <p:nvPr/>
        </p:nvCxnSpPr>
        <p:spPr>
          <a:xfrm>
            <a:off x="10402761" y="4192732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55CC0A9-F0F5-492E-9A93-685759DD0B6A}"/>
              </a:ext>
            </a:extLst>
          </p:cNvPr>
          <p:cNvCxnSpPr/>
          <p:nvPr/>
        </p:nvCxnSpPr>
        <p:spPr>
          <a:xfrm>
            <a:off x="2335554" y="4626592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ABF3DF3-2CA2-4BA0-888A-2B639CD0F47E}"/>
              </a:ext>
            </a:extLst>
          </p:cNvPr>
          <p:cNvCxnSpPr/>
          <p:nvPr/>
        </p:nvCxnSpPr>
        <p:spPr>
          <a:xfrm>
            <a:off x="4304943" y="4640240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DF5A9B8-8F3D-48BA-9850-19D660CE43A6}"/>
              </a:ext>
            </a:extLst>
          </p:cNvPr>
          <p:cNvCxnSpPr/>
          <p:nvPr/>
        </p:nvCxnSpPr>
        <p:spPr>
          <a:xfrm>
            <a:off x="6311164" y="4640240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4F4C186-D9B1-4B7A-920F-36A835B449C3}"/>
              </a:ext>
            </a:extLst>
          </p:cNvPr>
          <p:cNvCxnSpPr/>
          <p:nvPr/>
        </p:nvCxnSpPr>
        <p:spPr>
          <a:xfrm>
            <a:off x="8294165" y="4626592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E1B173B-E570-4A34-AA52-A45CED3D7C1E}"/>
              </a:ext>
            </a:extLst>
          </p:cNvPr>
          <p:cNvCxnSpPr/>
          <p:nvPr/>
        </p:nvCxnSpPr>
        <p:spPr>
          <a:xfrm>
            <a:off x="10402761" y="4626592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DD56E6B-78AE-4022-BE07-405BA426D072}"/>
              </a:ext>
            </a:extLst>
          </p:cNvPr>
          <p:cNvCxnSpPr/>
          <p:nvPr/>
        </p:nvCxnSpPr>
        <p:spPr>
          <a:xfrm>
            <a:off x="2335554" y="5066189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69CC03C-1D4C-4296-B4C0-96DBA60C5808}"/>
              </a:ext>
            </a:extLst>
          </p:cNvPr>
          <p:cNvCxnSpPr/>
          <p:nvPr/>
        </p:nvCxnSpPr>
        <p:spPr>
          <a:xfrm>
            <a:off x="4304943" y="5066189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C45A8B6-FBE5-4543-891B-9023F63C761E}"/>
              </a:ext>
            </a:extLst>
          </p:cNvPr>
          <p:cNvCxnSpPr/>
          <p:nvPr/>
        </p:nvCxnSpPr>
        <p:spPr>
          <a:xfrm>
            <a:off x="6311164" y="5065794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37DBD26-811C-4108-9179-5732AA539F31}"/>
              </a:ext>
            </a:extLst>
          </p:cNvPr>
          <p:cNvCxnSpPr/>
          <p:nvPr/>
        </p:nvCxnSpPr>
        <p:spPr>
          <a:xfrm>
            <a:off x="8280553" y="5082706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0EB038D-F309-43A0-A94C-A680658F4155}"/>
              </a:ext>
            </a:extLst>
          </p:cNvPr>
          <p:cNvCxnSpPr/>
          <p:nvPr/>
        </p:nvCxnSpPr>
        <p:spPr>
          <a:xfrm>
            <a:off x="10402761" y="5055015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11CC0AA-DF94-4896-95B4-8B090A46F14F}"/>
              </a:ext>
            </a:extLst>
          </p:cNvPr>
          <p:cNvCxnSpPr/>
          <p:nvPr/>
        </p:nvCxnSpPr>
        <p:spPr>
          <a:xfrm>
            <a:off x="2335554" y="5528777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24790D1A-6F13-482A-A5BD-47D9B64B4AFD}"/>
              </a:ext>
            </a:extLst>
          </p:cNvPr>
          <p:cNvCxnSpPr/>
          <p:nvPr/>
        </p:nvCxnSpPr>
        <p:spPr>
          <a:xfrm>
            <a:off x="4304943" y="5528777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786F031-3351-4B36-875F-155148AED686}"/>
              </a:ext>
            </a:extLst>
          </p:cNvPr>
          <p:cNvCxnSpPr/>
          <p:nvPr/>
        </p:nvCxnSpPr>
        <p:spPr>
          <a:xfrm>
            <a:off x="6311164" y="5518644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0AB34FAD-0643-410B-8DBD-D7CCE06DC402}"/>
              </a:ext>
            </a:extLst>
          </p:cNvPr>
          <p:cNvCxnSpPr/>
          <p:nvPr/>
        </p:nvCxnSpPr>
        <p:spPr>
          <a:xfrm>
            <a:off x="8280553" y="5528777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B5A304B2-7330-4994-AA95-FD9EEFA8CDFA}"/>
              </a:ext>
            </a:extLst>
          </p:cNvPr>
          <p:cNvCxnSpPr/>
          <p:nvPr/>
        </p:nvCxnSpPr>
        <p:spPr>
          <a:xfrm>
            <a:off x="10402761" y="5516170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85181C3-E1FD-4BD6-97DE-9012816FDA80}"/>
              </a:ext>
            </a:extLst>
          </p:cNvPr>
          <p:cNvCxnSpPr/>
          <p:nvPr/>
        </p:nvCxnSpPr>
        <p:spPr>
          <a:xfrm>
            <a:off x="2335554" y="5969459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DE9269B-5AA8-4642-8825-D1E638C197BB}"/>
              </a:ext>
            </a:extLst>
          </p:cNvPr>
          <p:cNvCxnSpPr/>
          <p:nvPr/>
        </p:nvCxnSpPr>
        <p:spPr>
          <a:xfrm>
            <a:off x="4304943" y="5943600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340E93F-381E-4DAD-A8D4-F8A84020443F}"/>
              </a:ext>
            </a:extLst>
          </p:cNvPr>
          <p:cNvCxnSpPr>
            <a:cxnSpLocks/>
          </p:cNvCxnSpPr>
          <p:nvPr/>
        </p:nvCxnSpPr>
        <p:spPr>
          <a:xfrm>
            <a:off x="6311164" y="5965506"/>
            <a:ext cx="335296" cy="3261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A5B2DDE7-99A9-41E9-A27A-AB3F76144AF6}"/>
              </a:ext>
            </a:extLst>
          </p:cNvPr>
          <p:cNvCxnSpPr/>
          <p:nvPr/>
        </p:nvCxnSpPr>
        <p:spPr>
          <a:xfrm>
            <a:off x="8294165" y="5965505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60E1EF0D-AE2A-4264-90E8-6448C611C4A9}"/>
              </a:ext>
            </a:extLst>
          </p:cNvPr>
          <p:cNvCxnSpPr/>
          <p:nvPr/>
        </p:nvCxnSpPr>
        <p:spPr>
          <a:xfrm>
            <a:off x="10402761" y="5938014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" name="Oval 68">
            <a:extLst>
              <a:ext uri="{FF2B5EF4-FFF2-40B4-BE49-F238E27FC236}">
                <a16:creationId xmlns:a16="http://schemas.microsoft.com/office/drawing/2014/main" id="{301E1E46-6659-4DE7-8C00-73F4B317296C}"/>
              </a:ext>
            </a:extLst>
          </p:cNvPr>
          <p:cNvSpPr/>
          <p:nvPr/>
        </p:nvSpPr>
        <p:spPr>
          <a:xfrm>
            <a:off x="2321906" y="1951630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50E29AF-6836-48FD-8F53-C4EC8F5EE953}"/>
              </a:ext>
            </a:extLst>
          </p:cNvPr>
          <p:cNvSpPr txBox="1"/>
          <p:nvPr/>
        </p:nvSpPr>
        <p:spPr>
          <a:xfrm>
            <a:off x="2727716" y="750371"/>
            <a:ext cx="6648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Giữ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số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5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và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Gạch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đi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các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số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là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bội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của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5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34812938-093D-4CE7-A3D7-5F360D9E0F83}"/>
              </a:ext>
            </a:extLst>
          </p:cNvPr>
          <p:cNvSpPr/>
          <p:nvPr/>
        </p:nvSpPr>
        <p:spPr>
          <a:xfrm>
            <a:off x="5303950" y="1951630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920624FE-58FB-4447-ACDE-3EDBF813CC01}"/>
              </a:ext>
            </a:extLst>
          </p:cNvPr>
          <p:cNvCxnSpPr/>
          <p:nvPr/>
        </p:nvCxnSpPr>
        <p:spPr>
          <a:xfrm>
            <a:off x="5299374" y="2385839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CC677A2F-9A36-40B0-836E-36ECE17D960D}"/>
              </a:ext>
            </a:extLst>
          </p:cNvPr>
          <p:cNvCxnSpPr/>
          <p:nvPr/>
        </p:nvCxnSpPr>
        <p:spPr>
          <a:xfrm>
            <a:off x="5302329" y="2852382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C406A18-6F42-4A33-BF08-77A73688CA16}"/>
              </a:ext>
            </a:extLst>
          </p:cNvPr>
          <p:cNvCxnSpPr/>
          <p:nvPr/>
        </p:nvCxnSpPr>
        <p:spPr>
          <a:xfrm>
            <a:off x="5296443" y="3297193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2322A47-A79B-455E-AAD1-8AF7EEB1F96A}"/>
              </a:ext>
            </a:extLst>
          </p:cNvPr>
          <p:cNvCxnSpPr/>
          <p:nvPr/>
        </p:nvCxnSpPr>
        <p:spPr>
          <a:xfrm>
            <a:off x="5302303" y="3742004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6099FD35-7EE5-4AE6-BCD0-C2519E5024E1}"/>
              </a:ext>
            </a:extLst>
          </p:cNvPr>
          <p:cNvCxnSpPr/>
          <p:nvPr/>
        </p:nvCxnSpPr>
        <p:spPr>
          <a:xfrm>
            <a:off x="5303950" y="4179083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A9BF2BD-7982-4D22-8217-952E706524B8}"/>
              </a:ext>
            </a:extLst>
          </p:cNvPr>
          <p:cNvCxnSpPr/>
          <p:nvPr/>
        </p:nvCxnSpPr>
        <p:spPr>
          <a:xfrm>
            <a:off x="5296443" y="4626592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75BC3136-9065-410A-9EC7-C403C66EF33F}"/>
              </a:ext>
            </a:extLst>
          </p:cNvPr>
          <p:cNvCxnSpPr/>
          <p:nvPr/>
        </p:nvCxnSpPr>
        <p:spPr>
          <a:xfrm>
            <a:off x="5303950" y="5080187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B7A03583-1583-4182-BD1B-B518BD754814}"/>
              </a:ext>
            </a:extLst>
          </p:cNvPr>
          <p:cNvCxnSpPr/>
          <p:nvPr/>
        </p:nvCxnSpPr>
        <p:spPr>
          <a:xfrm>
            <a:off x="5303950" y="5516171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7CD3395-B739-4FBD-AAFA-022DD287DEA9}"/>
              </a:ext>
            </a:extLst>
          </p:cNvPr>
          <p:cNvCxnSpPr/>
          <p:nvPr/>
        </p:nvCxnSpPr>
        <p:spPr>
          <a:xfrm>
            <a:off x="5303950" y="5966546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BA1D7812-1DD1-4B97-815A-3D14B2F8FA33}"/>
              </a:ext>
            </a:extLst>
          </p:cNvPr>
          <p:cNvSpPr txBox="1"/>
          <p:nvPr/>
        </p:nvSpPr>
        <p:spPr>
          <a:xfrm>
            <a:off x="2723620" y="750371"/>
            <a:ext cx="6648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Giữ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số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3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và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Gạch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đi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các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số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là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bội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của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3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5B60D2D5-E216-4D8F-B411-57A34261A041}"/>
              </a:ext>
            </a:extLst>
          </p:cNvPr>
          <p:cNvSpPr/>
          <p:nvPr/>
        </p:nvSpPr>
        <p:spPr>
          <a:xfrm>
            <a:off x="3293153" y="1951630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D98BAE68-C346-4930-9ADB-E065CD845596}"/>
              </a:ext>
            </a:extLst>
          </p:cNvPr>
          <p:cNvCxnSpPr/>
          <p:nvPr/>
        </p:nvCxnSpPr>
        <p:spPr>
          <a:xfrm>
            <a:off x="9268359" y="1965278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8D09DC2F-FA88-4101-A5FE-01F946156175}"/>
              </a:ext>
            </a:extLst>
          </p:cNvPr>
          <p:cNvCxnSpPr/>
          <p:nvPr/>
        </p:nvCxnSpPr>
        <p:spPr>
          <a:xfrm>
            <a:off x="1327456" y="2856906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7645646E-6F17-46EA-98A8-F9AA002E2590}"/>
              </a:ext>
            </a:extLst>
          </p:cNvPr>
          <p:cNvCxnSpPr/>
          <p:nvPr/>
        </p:nvCxnSpPr>
        <p:spPr>
          <a:xfrm>
            <a:off x="7290590" y="2852383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FEE3484A-4A89-4BA0-A574-D39F77B3683F}"/>
              </a:ext>
            </a:extLst>
          </p:cNvPr>
          <p:cNvCxnSpPr/>
          <p:nvPr/>
        </p:nvCxnSpPr>
        <p:spPr>
          <a:xfrm>
            <a:off x="3293153" y="3279812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D11642E0-6948-498B-A705-D02CEAE1927B}"/>
              </a:ext>
            </a:extLst>
          </p:cNvPr>
          <p:cNvCxnSpPr/>
          <p:nvPr/>
        </p:nvCxnSpPr>
        <p:spPr>
          <a:xfrm>
            <a:off x="9268359" y="3289111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29467957-B1C3-48A9-97AF-703DC395C0B2}"/>
              </a:ext>
            </a:extLst>
          </p:cNvPr>
          <p:cNvCxnSpPr/>
          <p:nvPr/>
        </p:nvCxnSpPr>
        <p:spPr>
          <a:xfrm>
            <a:off x="1327456" y="4192731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1D67BF9A-601F-406B-8955-3BD4A8818A38}"/>
              </a:ext>
            </a:extLst>
          </p:cNvPr>
          <p:cNvCxnSpPr/>
          <p:nvPr/>
        </p:nvCxnSpPr>
        <p:spPr>
          <a:xfrm>
            <a:off x="7292001" y="4192730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3875A565-545D-402C-BCD8-ED66E4E66612}"/>
              </a:ext>
            </a:extLst>
          </p:cNvPr>
          <p:cNvCxnSpPr/>
          <p:nvPr/>
        </p:nvCxnSpPr>
        <p:spPr>
          <a:xfrm>
            <a:off x="3293153" y="4626591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577213DB-D0A5-4AF0-A37A-EF88AB5CFAF5}"/>
              </a:ext>
            </a:extLst>
          </p:cNvPr>
          <p:cNvCxnSpPr/>
          <p:nvPr/>
        </p:nvCxnSpPr>
        <p:spPr>
          <a:xfrm>
            <a:off x="9268359" y="4612944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25EC4170-EB52-4303-9B77-1F6BE49678DA}"/>
              </a:ext>
            </a:extLst>
          </p:cNvPr>
          <p:cNvCxnSpPr/>
          <p:nvPr/>
        </p:nvCxnSpPr>
        <p:spPr>
          <a:xfrm>
            <a:off x="1327456" y="5516169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52761D53-49BD-497B-990C-535B55874750}"/>
              </a:ext>
            </a:extLst>
          </p:cNvPr>
          <p:cNvCxnSpPr/>
          <p:nvPr/>
        </p:nvCxnSpPr>
        <p:spPr>
          <a:xfrm>
            <a:off x="7292001" y="5516168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AFCAD941-399C-403A-82CA-2C000E3769F1}"/>
              </a:ext>
            </a:extLst>
          </p:cNvPr>
          <p:cNvCxnSpPr/>
          <p:nvPr/>
        </p:nvCxnSpPr>
        <p:spPr>
          <a:xfrm>
            <a:off x="3293153" y="5973370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B4AD3B12-E09F-41DE-BFBA-2DC6A9DB7DEE}"/>
              </a:ext>
            </a:extLst>
          </p:cNvPr>
          <p:cNvCxnSpPr/>
          <p:nvPr/>
        </p:nvCxnSpPr>
        <p:spPr>
          <a:xfrm>
            <a:off x="9269715" y="5938014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387F43E8-6308-44D6-B453-3238FF15F523}"/>
              </a:ext>
            </a:extLst>
          </p:cNvPr>
          <p:cNvSpPr txBox="1"/>
          <p:nvPr/>
        </p:nvSpPr>
        <p:spPr>
          <a:xfrm>
            <a:off x="2719524" y="757078"/>
            <a:ext cx="6648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Giữ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số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7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và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Gạch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đi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các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số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là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bội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của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7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373AB649-A0B0-44F9-876C-237114080F97}"/>
              </a:ext>
            </a:extLst>
          </p:cNvPr>
          <p:cNvSpPr/>
          <p:nvPr/>
        </p:nvSpPr>
        <p:spPr>
          <a:xfrm>
            <a:off x="7285654" y="1954149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8643611E-3EFB-471B-BD5A-BD13BFD5F9B7}"/>
              </a:ext>
            </a:extLst>
          </p:cNvPr>
          <p:cNvCxnSpPr/>
          <p:nvPr/>
        </p:nvCxnSpPr>
        <p:spPr>
          <a:xfrm>
            <a:off x="9268569" y="3715060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313FAA7D-98D2-4762-BE9B-53C0591BB443}"/>
              </a:ext>
            </a:extLst>
          </p:cNvPr>
          <p:cNvCxnSpPr/>
          <p:nvPr/>
        </p:nvCxnSpPr>
        <p:spPr>
          <a:xfrm>
            <a:off x="7292001" y="5080186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17A6AD63-3F4B-48D1-A852-8019ED3F493A}"/>
              </a:ext>
            </a:extLst>
          </p:cNvPr>
          <p:cNvCxnSpPr/>
          <p:nvPr/>
        </p:nvCxnSpPr>
        <p:spPr>
          <a:xfrm>
            <a:off x="1327456" y="5965505"/>
            <a:ext cx="401714" cy="3957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CC3AAD50-F83C-4E2C-B7BA-D929CE926B95}"/>
              </a:ext>
            </a:extLst>
          </p:cNvPr>
          <p:cNvSpPr txBox="1"/>
          <p:nvPr/>
        </p:nvSpPr>
        <p:spPr>
          <a:xfrm>
            <a:off x="2737268" y="757337"/>
            <a:ext cx="6648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Khoanh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tất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cả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các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số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được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GIỮ LẠI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43AF7DAA-F1C1-4395-8A53-F1DEE5B5B96B}"/>
              </a:ext>
            </a:extLst>
          </p:cNvPr>
          <p:cNvSpPr/>
          <p:nvPr/>
        </p:nvSpPr>
        <p:spPr>
          <a:xfrm>
            <a:off x="1327894" y="2404526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0FDC448E-71E8-4ADA-B4CE-165E7832EF8F}"/>
              </a:ext>
            </a:extLst>
          </p:cNvPr>
          <p:cNvSpPr/>
          <p:nvPr/>
        </p:nvSpPr>
        <p:spPr>
          <a:xfrm>
            <a:off x="3294071" y="2403265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CDB38DDC-FDDD-4857-86C9-29669DBCFF27}"/>
              </a:ext>
            </a:extLst>
          </p:cNvPr>
          <p:cNvSpPr/>
          <p:nvPr/>
        </p:nvSpPr>
        <p:spPr>
          <a:xfrm>
            <a:off x="7294548" y="2404526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B83D6667-27DC-4EA5-89C7-0F104FC3D60F}"/>
              </a:ext>
            </a:extLst>
          </p:cNvPr>
          <p:cNvSpPr/>
          <p:nvPr/>
        </p:nvSpPr>
        <p:spPr>
          <a:xfrm>
            <a:off x="9277440" y="2390878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543110FD-FBCD-4597-9134-A232E941C3D6}"/>
              </a:ext>
            </a:extLst>
          </p:cNvPr>
          <p:cNvSpPr/>
          <p:nvPr/>
        </p:nvSpPr>
        <p:spPr>
          <a:xfrm>
            <a:off x="3293153" y="2843596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48E7FB97-9E20-416F-86A4-A085E04F56D9}"/>
              </a:ext>
            </a:extLst>
          </p:cNvPr>
          <p:cNvSpPr/>
          <p:nvPr/>
        </p:nvSpPr>
        <p:spPr>
          <a:xfrm>
            <a:off x="9273409" y="2841254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13464EEF-A0A4-4901-8554-0DE95D10169D}"/>
              </a:ext>
            </a:extLst>
          </p:cNvPr>
          <p:cNvSpPr/>
          <p:nvPr/>
        </p:nvSpPr>
        <p:spPr>
          <a:xfrm>
            <a:off x="1330515" y="3291631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BEA64077-95F7-47AD-BC40-7C35DF84FC51}"/>
              </a:ext>
            </a:extLst>
          </p:cNvPr>
          <p:cNvSpPr/>
          <p:nvPr/>
        </p:nvSpPr>
        <p:spPr>
          <a:xfrm>
            <a:off x="7279371" y="3277983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D44599BD-E006-470E-9BBD-586E6A8FFE4D}"/>
              </a:ext>
            </a:extLst>
          </p:cNvPr>
          <p:cNvSpPr/>
          <p:nvPr/>
        </p:nvSpPr>
        <p:spPr>
          <a:xfrm>
            <a:off x="1329864" y="3728161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A2B96E46-BBFB-4BCE-9498-291010D16D53}"/>
              </a:ext>
            </a:extLst>
          </p:cNvPr>
          <p:cNvSpPr/>
          <p:nvPr/>
        </p:nvSpPr>
        <p:spPr>
          <a:xfrm>
            <a:off x="3289122" y="3728160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F47704BC-71FC-4E2C-8864-A559094F9C19}"/>
              </a:ext>
            </a:extLst>
          </p:cNvPr>
          <p:cNvSpPr/>
          <p:nvPr/>
        </p:nvSpPr>
        <p:spPr>
          <a:xfrm>
            <a:off x="7279371" y="3728159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17A8A2FD-3971-4359-B7C8-4D3B65A42EDE}"/>
              </a:ext>
            </a:extLst>
          </p:cNvPr>
          <p:cNvSpPr/>
          <p:nvPr/>
        </p:nvSpPr>
        <p:spPr>
          <a:xfrm>
            <a:off x="3296813" y="4178735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6DD0C17F-9161-4B15-B56A-9B48894192FA}"/>
              </a:ext>
            </a:extLst>
          </p:cNvPr>
          <p:cNvSpPr/>
          <p:nvPr/>
        </p:nvSpPr>
        <p:spPr>
          <a:xfrm>
            <a:off x="9275866" y="4178735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D2A5C928-FE28-4DB4-B286-E5523B714870}"/>
              </a:ext>
            </a:extLst>
          </p:cNvPr>
          <p:cNvSpPr/>
          <p:nvPr/>
        </p:nvSpPr>
        <p:spPr>
          <a:xfrm>
            <a:off x="1332504" y="4615463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74F1A0C2-A22E-46B3-83E7-9A0F79E81B5B}"/>
              </a:ext>
            </a:extLst>
          </p:cNvPr>
          <p:cNvSpPr/>
          <p:nvPr/>
        </p:nvSpPr>
        <p:spPr>
          <a:xfrm>
            <a:off x="7279371" y="4615463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420EC08A-B83F-40E5-9AAE-6AC718C0698D}"/>
              </a:ext>
            </a:extLst>
          </p:cNvPr>
          <p:cNvSpPr/>
          <p:nvPr/>
        </p:nvSpPr>
        <p:spPr>
          <a:xfrm>
            <a:off x="1329864" y="5065637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CAF19737-3203-4386-9E24-4CC86590B7D8}"/>
              </a:ext>
            </a:extLst>
          </p:cNvPr>
          <p:cNvSpPr/>
          <p:nvPr/>
        </p:nvSpPr>
        <p:spPr>
          <a:xfrm>
            <a:off x="3296813" y="5066579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1B0275C1-B50F-40AD-AC6B-3D2202068C35}"/>
              </a:ext>
            </a:extLst>
          </p:cNvPr>
          <p:cNvSpPr/>
          <p:nvPr/>
        </p:nvSpPr>
        <p:spPr>
          <a:xfrm>
            <a:off x="9274461" y="5065840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C7B8DCE8-DF15-4B8E-BDB6-D43F8F1973FF}"/>
              </a:ext>
            </a:extLst>
          </p:cNvPr>
          <p:cNvSpPr/>
          <p:nvPr/>
        </p:nvSpPr>
        <p:spPr>
          <a:xfrm>
            <a:off x="3296781" y="5502225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50F92F8F-997A-464B-9D86-B45BCCC6A496}"/>
              </a:ext>
            </a:extLst>
          </p:cNvPr>
          <p:cNvSpPr/>
          <p:nvPr/>
        </p:nvSpPr>
        <p:spPr>
          <a:xfrm>
            <a:off x="9275866" y="5516215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5686F24C-A316-43E6-A697-C973002599FB}"/>
              </a:ext>
            </a:extLst>
          </p:cNvPr>
          <p:cNvSpPr/>
          <p:nvPr/>
        </p:nvSpPr>
        <p:spPr>
          <a:xfrm>
            <a:off x="7294548" y="5951313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12CCA130-5A14-45EA-9B14-66AE15594582}"/>
              </a:ext>
            </a:extLst>
          </p:cNvPr>
          <p:cNvSpPr txBox="1"/>
          <p:nvPr/>
        </p:nvSpPr>
        <p:spPr>
          <a:xfrm>
            <a:off x="8882720" y="703280"/>
            <a:ext cx="30400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=&gt;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tố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nhỏ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hơn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100</a:t>
            </a:r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3744FE18-AB44-4B0E-92C2-A1F358255C2D}"/>
              </a:ext>
            </a:extLst>
          </p:cNvPr>
          <p:cNvSpPr/>
          <p:nvPr/>
        </p:nvSpPr>
        <p:spPr>
          <a:xfrm>
            <a:off x="5309547" y="1952517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C04066EF-BE5B-4256-A61A-476EB2B0C752}"/>
              </a:ext>
            </a:extLst>
          </p:cNvPr>
          <p:cNvSpPr/>
          <p:nvPr/>
        </p:nvSpPr>
        <p:spPr>
          <a:xfrm>
            <a:off x="7292948" y="1953896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781FECD4-D4A3-4708-847D-2DD8FDB70322}"/>
              </a:ext>
            </a:extLst>
          </p:cNvPr>
          <p:cNvSpPr/>
          <p:nvPr/>
        </p:nvSpPr>
        <p:spPr>
          <a:xfrm>
            <a:off x="1322696" y="2414937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866F9C09-7C25-4550-8177-9515EFD4E21C}"/>
              </a:ext>
            </a:extLst>
          </p:cNvPr>
          <p:cNvSpPr/>
          <p:nvPr/>
        </p:nvSpPr>
        <p:spPr>
          <a:xfrm>
            <a:off x="3288873" y="2424827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E2FB37D5-0010-4010-AEC7-BFE5945C46AF}"/>
              </a:ext>
            </a:extLst>
          </p:cNvPr>
          <p:cNvSpPr/>
          <p:nvPr/>
        </p:nvSpPr>
        <p:spPr>
          <a:xfrm>
            <a:off x="7289350" y="2426088"/>
            <a:ext cx="401714" cy="42056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5496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"/>
                            </p:stCondLst>
                            <p:childTnLst>
                              <p:par>
                                <p:cTn id="20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00"/>
                            </p:stCondLst>
                            <p:childTnLst>
                              <p:par>
                                <p:cTn id="28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500"/>
                            </p:stCondLst>
                            <p:childTnLst>
                              <p:par>
                                <p:cTn id="3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500"/>
                            </p:stCondLst>
                            <p:childTnLst>
                              <p:par>
                                <p:cTn id="34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1000"/>
                            </p:stCondLst>
                            <p:childTnLst>
                              <p:par>
                                <p:cTn id="3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1500"/>
                            </p:stCondLst>
                            <p:childTnLst>
                              <p:par>
                                <p:cTn id="35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2000"/>
                            </p:stCondLst>
                            <p:childTnLst>
                              <p:par>
                                <p:cTn id="3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2500"/>
                            </p:stCondLst>
                            <p:childTnLst>
                              <p:par>
                                <p:cTn id="35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3000"/>
                            </p:stCondLst>
                            <p:childTnLst>
                              <p:par>
                                <p:cTn id="36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4000"/>
                            </p:stCondLst>
                            <p:childTnLst>
                              <p:par>
                                <p:cTn id="37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4500"/>
                            </p:stCondLst>
                            <p:childTnLst>
                              <p:par>
                                <p:cTn id="37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5000"/>
                            </p:stCondLst>
                            <p:childTnLst>
                              <p:par>
                                <p:cTn id="37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5500"/>
                            </p:stCondLst>
                            <p:childTnLst>
                              <p:par>
                                <p:cTn id="38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6000"/>
                            </p:stCondLst>
                            <p:childTnLst>
                              <p:par>
                                <p:cTn id="38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6500"/>
                            </p:stCondLst>
                            <p:childTnLst>
                              <p:par>
                                <p:cTn id="39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7000"/>
                            </p:stCondLst>
                            <p:childTnLst>
                              <p:par>
                                <p:cTn id="39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7500"/>
                            </p:stCondLst>
                            <p:childTnLst>
                              <p:par>
                                <p:cTn id="39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8000"/>
                            </p:stCondLst>
                            <p:childTnLst>
                              <p:par>
                                <p:cTn id="40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8500"/>
                            </p:stCondLst>
                            <p:childTnLst>
                              <p:par>
                                <p:cTn id="40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>
                            <p:stCondLst>
                              <p:cond delay="9000"/>
                            </p:stCondLst>
                            <p:childTnLst>
                              <p:par>
                                <p:cTn id="4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9500"/>
                            </p:stCondLst>
                            <p:childTnLst>
                              <p:par>
                                <p:cTn id="4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1" fill="hold">
                            <p:stCondLst>
                              <p:cond delay="10500"/>
                            </p:stCondLst>
                            <p:childTnLst>
                              <p:par>
                                <p:cTn id="4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>
                            <p:stCondLst>
                              <p:cond delay="500"/>
                            </p:stCondLst>
                            <p:childTnLst>
                              <p:par>
                                <p:cTn id="4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1000"/>
                            </p:stCondLst>
                            <p:childTnLst>
                              <p:par>
                                <p:cTn id="4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>
                            <p:stCondLst>
                              <p:cond delay="1500"/>
                            </p:stCondLst>
                            <p:childTnLst>
                              <p:par>
                                <p:cTn id="4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4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8" grpId="0"/>
      <p:bldP spid="18" grpId="1"/>
      <p:bldP spid="69" grpId="0" animBg="1"/>
      <p:bldP spid="70" grpId="0"/>
      <p:bldP spid="70" grpId="1"/>
      <p:bldP spid="71" grpId="0" animBg="1"/>
      <p:bldP spid="81" grpId="0"/>
      <p:bldP spid="81" grpId="1"/>
      <p:bldP spid="85" grpId="0" animBg="1"/>
      <p:bldP spid="100" grpId="0"/>
      <p:bldP spid="100" grpId="1"/>
      <p:bldP spid="101" grpId="0" animBg="1"/>
      <p:bldP spid="107" grpId="0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37" grpId="0"/>
      <p:bldP spid="129" grpId="0" animBg="1"/>
      <p:bldP spid="130" grpId="0" animBg="1"/>
      <p:bldP spid="131" grpId="0" animBg="1"/>
      <p:bldP spid="132" grpId="0" animBg="1"/>
      <p:bldP spid="1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D5694-784F-46B4-9C84-132DF1BB1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Nhận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xét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2610FB-775C-4A1A-824D-B8AB1D660D9C}"/>
              </a:ext>
            </a:extLst>
          </p:cNvPr>
          <p:cNvSpPr txBox="1"/>
          <p:nvPr/>
        </p:nvSpPr>
        <p:spPr>
          <a:xfrm>
            <a:off x="1097279" y="1857099"/>
            <a:ext cx="1048966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 phạm vi </a:t>
            </a:r>
            <a:r>
              <a:rPr lang="en-US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2; 3; 5; 7; 11; 13; 17; 19; 23; 29; 31; 37; 41; 43; 47; 53; 59; 61; 67; 71; 73; 79; 83; 89;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97.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trong phạm vi 100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97.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chẵn.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chẵn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chẵn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93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8" descr="Female Profile">
            <a:extLst>
              <a:ext uri="{FF2B5EF4-FFF2-40B4-BE49-F238E27FC236}">
                <a16:creationId xmlns:a16="http://schemas.microsoft.com/office/drawing/2014/main" id="{0BABDBBD-E6BA-43F0-9244-A52075F569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1640" y="3861389"/>
            <a:ext cx="2824839" cy="2824839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926323FB-B275-4C79-AD41-D120C9B94D97}"/>
              </a:ext>
            </a:extLst>
          </p:cNvPr>
          <p:cNvSpPr/>
          <p:nvPr/>
        </p:nvSpPr>
        <p:spPr>
          <a:xfrm>
            <a:off x="1418297" y="274601"/>
            <a:ext cx="1831529" cy="186643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3958EED-86E9-417A-92E0-69AC1F40AA42}"/>
              </a:ext>
            </a:extLst>
          </p:cNvPr>
          <p:cNvSpPr/>
          <p:nvPr/>
        </p:nvSpPr>
        <p:spPr>
          <a:xfrm>
            <a:off x="0" y="2236289"/>
            <a:ext cx="4612943" cy="1223888"/>
          </a:xfrm>
          <a:custGeom>
            <a:avLst/>
            <a:gdLst>
              <a:gd name="connsiteX0" fmla="*/ 0 w 1800000"/>
              <a:gd name="connsiteY0" fmla="*/ 0 h 720000"/>
              <a:gd name="connsiteX1" fmla="*/ 1800000 w 1800000"/>
              <a:gd name="connsiteY1" fmla="*/ 0 h 720000"/>
              <a:gd name="connsiteX2" fmla="*/ 1800000 w 1800000"/>
              <a:gd name="connsiteY2" fmla="*/ 720000 h 720000"/>
              <a:gd name="connsiteX3" fmla="*/ 0 w 1800000"/>
              <a:gd name="connsiteY3" fmla="*/ 720000 h 720000"/>
              <a:gd name="connsiteX4" fmla="*/ 0 w 1800000"/>
              <a:gd name="connsiteY4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0000" h="720000">
                <a:moveTo>
                  <a:pt x="0" y="0"/>
                </a:moveTo>
                <a:lnTo>
                  <a:pt x="1800000" y="0"/>
                </a:lnTo>
                <a:lnTo>
                  <a:pt x="1800000" y="720000"/>
                </a:lnTo>
                <a:lnTo>
                  <a:pt x="0" y="72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5778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  <a:defRPr cap="all"/>
            </a:pPr>
            <a:r>
              <a:rPr 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BẢNG SỐ NGUYÊN TỐ KHÔNG VƯỢT QUÁ 1000</a:t>
            </a:r>
          </a:p>
        </p:txBody>
      </p:sp>
      <p:sp>
        <p:nvSpPr>
          <p:cNvPr id="15" name="Rectangle 14" descr="Pencil">
            <a:extLst>
              <a:ext uri="{FF2B5EF4-FFF2-40B4-BE49-F238E27FC236}">
                <a16:creationId xmlns:a16="http://schemas.microsoft.com/office/drawing/2014/main" id="{9DFDDFAD-AE73-4B65-9851-D9915784574B}"/>
              </a:ext>
            </a:extLst>
          </p:cNvPr>
          <p:cNvSpPr/>
          <p:nvPr/>
        </p:nvSpPr>
        <p:spPr>
          <a:xfrm>
            <a:off x="1774501" y="661906"/>
            <a:ext cx="1119116" cy="1091820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hought Bubble: Cloud 15">
            <a:extLst>
              <a:ext uri="{FF2B5EF4-FFF2-40B4-BE49-F238E27FC236}">
                <a16:creationId xmlns:a16="http://schemas.microsoft.com/office/drawing/2014/main" id="{213B1921-9C8F-46F9-8AAB-50C30474DB48}"/>
              </a:ext>
            </a:extLst>
          </p:cNvPr>
          <p:cNvSpPr/>
          <p:nvPr/>
        </p:nvSpPr>
        <p:spPr>
          <a:xfrm>
            <a:off x="4708477" y="27283"/>
            <a:ext cx="7342495" cy="3401717"/>
          </a:xfrm>
          <a:prstGeom prst="cloudCallout">
            <a:avLst>
              <a:gd name="adj1" fmla="val -68788"/>
              <a:gd name="adj2" fmla="val 7092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 SGK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8E8C677-4FFF-43C9-9361-6B1771D22450}"/>
              </a:ext>
            </a:extLst>
          </p:cNvPr>
          <p:cNvSpPr txBox="1"/>
          <p:nvPr/>
        </p:nvSpPr>
        <p:spPr>
          <a:xfrm>
            <a:off x="5023262" y="3861389"/>
            <a:ext cx="70277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</a:t>
            </a:r>
            <a:r>
              <a:rPr lang="en-US" sz="28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r>
              <a:rPr 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Dùng bảng các số nguyên tố ở cuối chương này (trang 47), em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113;    143;     217;      529.</a:t>
            </a:r>
            <a:endParaRPr lang="en-US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38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5" grpId="0" animBg="1"/>
      <p:bldP spid="16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15AF99E-9B23-402A-A7C3-4B8BC81DA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032069"/>
              </p:ext>
            </p:extLst>
          </p:nvPr>
        </p:nvGraphicFramePr>
        <p:xfrm>
          <a:off x="2201761" y="291333"/>
          <a:ext cx="8939286" cy="59702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94435">
                  <a:extLst>
                    <a:ext uri="{9D8B030D-6E8A-4147-A177-3AD203B41FA5}">
                      <a16:colId xmlns:a16="http://schemas.microsoft.com/office/drawing/2014/main" val="3178199531"/>
                    </a:ext>
                  </a:extLst>
                </a:gridCol>
                <a:gridCol w="894435">
                  <a:extLst>
                    <a:ext uri="{9D8B030D-6E8A-4147-A177-3AD203B41FA5}">
                      <a16:colId xmlns:a16="http://schemas.microsoft.com/office/drawing/2014/main" val="2725564239"/>
                    </a:ext>
                  </a:extLst>
                </a:gridCol>
                <a:gridCol w="894435">
                  <a:extLst>
                    <a:ext uri="{9D8B030D-6E8A-4147-A177-3AD203B41FA5}">
                      <a16:colId xmlns:a16="http://schemas.microsoft.com/office/drawing/2014/main" val="793017652"/>
                    </a:ext>
                  </a:extLst>
                </a:gridCol>
                <a:gridCol w="893169">
                  <a:extLst>
                    <a:ext uri="{9D8B030D-6E8A-4147-A177-3AD203B41FA5}">
                      <a16:colId xmlns:a16="http://schemas.microsoft.com/office/drawing/2014/main" val="1613921836"/>
                    </a:ext>
                  </a:extLst>
                </a:gridCol>
                <a:gridCol w="894435">
                  <a:extLst>
                    <a:ext uri="{9D8B030D-6E8A-4147-A177-3AD203B41FA5}">
                      <a16:colId xmlns:a16="http://schemas.microsoft.com/office/drawing/2014/main" val="2714174940"/>
                    </a:ext>
                  </a:extLst>
                </a:gridCol>
                <a:gridCol w="894435">
                  <a:extLst>
                    <a:ext uri="{9D8B030D-6E8A-4147-A177-3AD203B41FA5}">
                      <a16:colId xmlns:a16="http://schemas.microsoft.com/office/drawing/2014/main" val="2882857992"/>
                    </a:ext>
                  </a:extLst>
                </a:gridCol>
                <a:gridCol w="894435">
                  <a:extLst>
                    <a:ext uri="{9D8B030D-6E8A-4147-A177-3AD203B41FA5}">
                      <a16:colId xmlns:a16="http://schemas.microsoft.com/office/drawing/2014/main" val="287907583"/>
                    </a:ext>
                  </a:extLst>
                </a:gridCol>
                <a:gridCol w="893169">
                  <a:extLst>
                    <a:ext uri="{9D8B030D-6E8A-4147-A177-3AD203B41FA5}">
                      <a16:colId xmlns:a16="http://schemas.microsoft.com/office/drawing/2014/main" val="3978705256"/>
                    </a:ext>
                  </a:extLst>
                </a:gridCol>
                <a:gridCol w="893169">
                  <a:extLst>
                    <a:ext uri="{9D8B030D-6E8A-4147-A177-3AD203B41FA5}">
                      <a16:colId xmlns:a16="http://schemas.microsoft.com/office/drawing/2014/main" val="2741368229"/>
                    </a:ext>
                  </a:extLst>
                </a:gridCol>
                <a:gridCol w="893169">
                  <a:extLst>
                    <a:ext uri="{9D8B030D-6E8A-4147-A177-3AD203B41FA5}">
                      <a16:colId xmlns:a16="http://schemas.microsoft.com/office/drawing/2014/main" val="2856629977"/>
                    </a:ext>
                  </a:extLst>
                </a:gridCol>
              </a:tblGrid>
              <a:tr h="5883921">
                <a:tc>
                  <a:txBody>
                    <a:bodyPr/>
                    <a:lstStyle/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59</a:t>
                      </a:r>
                    </a:p>
                  </a:txBody>
                  <a:tcPr marL="52510" marR="52510" marT="0" marB="0" anchor="ctr"/>
                </a:tc>
                <a:tc>
                  <a:txBody>
                    <a:bodyPr/>
                    <a:lstStyle/>
                    <a:p>
                      <a:pPr marL="270510" marR="0" lvl="0" indent="-226695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61</a:t>
                      </a: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101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103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107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109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113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127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131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137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139</a:t>
                      </a:r>
                    </a:p>
                  </a:txBody>
                  <a:tcPr marL="52510" marR="52510" marT="0" marB="0" anchor="ctr"/>
                </a:tc>
                <a:tc>
                  <a:txBody>
                    <a:bodyPr/>
                    <a:lstStyle/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149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151</a:t>
                      </a: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157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163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167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173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179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181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191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193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197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199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211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223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227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229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233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52510" marR="52510" marT="0" marB="0" anchor="ctr"/>
                </a:tc>
                <a:tc>
                  <a:txBody>
                    <a:bodyPr/>
                    <a:lstStyle/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239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241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251</a:t>
                      </a: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257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263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269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271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277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281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283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293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307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311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313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317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331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337</a:t>
                      </a:r>
                    </a:p>
                  </a:txBody>
                  <a:tcPr marL="52510" marR="52510" marT="0" marB="0" anchor="ctr"/>
                </a:tc>
                <a:tc>
                  <a:txBody>
                    <a:bodyPr/>
                    <a:lstStyle/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347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349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353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359</a:t>
                      </a: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367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373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379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383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389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397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401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409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419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421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431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433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439</a:t>
                      </a:r>
                    </a:p>
                  </a:txBody>
                  <a:tcPr marL="52510" marR="52510" marT="0" marB="0" anchor="ctr"/>
                </a:tc>
                <a:tc>
                  <a:txBody>
                    <a:bodyPr/>
                    <a:lstStyle/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443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449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457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461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463</a:t>
                      </a: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467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479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487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491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499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503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509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521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523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541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547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557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52510" marR="52510" marT="0" marB="0" anchor="ctr"/>
                </a:tc>
                <a:tc>
                  <a:txBody>
                    <a:bodyPr/>
                    <a:lstStyle/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563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569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571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577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587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593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599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601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607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613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617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619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631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641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643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647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653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52510" marR="52510" marT="0" marB="0" anchor="ctr"/>
                </a:tc>
                <a:tc>
                  <a:txBody>
                    <a:bodyPr/>
                    <a:lstStyle/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659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661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673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677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683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691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701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709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719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727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733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739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743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751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757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761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769</a:t>
                      </a:r>
                    </a:p>
                  </a:txBody>
                  <a:tcPr marL="52510" marR="52510" marT="0" marB="0" anchor="ctr"/>
                </a:tc>
                <a:tc>
                  <a:txBody>
                    <a:bodyPr/>
                    <a:lstStyle/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773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787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797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809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811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821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823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827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829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839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853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857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859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863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877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881</a:t>
                      </a:r>
                    </a:p>
                    <a:p>
                      <a:pPr marL="206375" marR="0" lvl="0" indent="-226695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883</a:t>
                      </a:r>
                      <a:endParaRPr lang="en-U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52510" marR="52510" marT="0" marB="0" anchor="ctr"/>
                </a:tc>
                <a:tc>
                  <a:txBody>
                    <a:bodyPr/>
                    <a:lstStyle/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887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907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911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919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929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937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941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947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953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967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971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977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983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991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997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10" marR="52510" marT="0" marB="0"/>
                </a:tc>
                <a:extLst>
                  <a:ext uri="{0D108BD9-81ED-4DB2-BD59-A6C34878D82A}">
                    <a16:rowId xmlns:a16="http://schemas.microsoft.com/office/drawing/2014/main" val="2508180827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85EE9233-B37C-4909-9AF4-798A757E3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711" y="2183861"/>
            <a:ext cx="1924050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BẢNG SỐ NGUYÊN TỐ NHỎ HƠN 1000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D59255-C02C-4424-946E-08336CE9CAD5}"/>
              </a:ext>
            </a:extLst>
          </p:cNvPr>
          <p:cNvSpPr/>
          <p:nvPr/>
        </p:nvSpPr>
        <p:spPr>
          <a:xfrm>
            <a:off x="3105150" y="4514850"/>
            <a:ext cx="895350" cy="381000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BD76428-193D-45F9-B27E-5971221C9BC7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2201761" y="4705350"/>
            <a:ext cx="903389" cy="1905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BB7B265-40B3-44AB-838A-F9A4DB0AD00F}"/>
              </a:ext>
            </a:extLst>
          </p:cNvPr>
          <p:cNvSpPr txBox="1"/>
          <p:nvPr/>
        </p:nvSpPr>
        <p:spPr>
          <a:xfrm>
            <a:off x="277711" y="4895850"/>
            <a:ext cx="1924050" cy="954107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alatino Linotype" panose="02040502050505030304" pitchFamily="18" charset="0"/>
              </a:rPr>
              <a:t>113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alatino Linotype" panose="02040502050505030304" pitchFamily="18" charset="0"/>
              </a:rPr>
              <a:t>là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alatino Linotype" panose="02040502050505030304" pitchFamily="18" charset="0"/>
              </a:rPr>
              <a:t>số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alatino Linotype" panose="02040502050505030304" pitchFamily="18" charset="0"/>
              </a:rPr>
              <a:t>nguyên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alatino Linotype" panose="02040502050505030304" pitchFamily="18" charset="0"/>
              </a:rPr>
              <a:t>tố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C3036DE-8EE7-4FCA-8C87-29E030948A7E}"/>
              </a:ext>
            </a:extLst>
          </p:cNvPr>
          <p:cNvSpPr/>
          <p:nvPr/>
        </p:nvSpPr>
        <p:spPr>
          <a:xfrm>
            <a:off x="11282436" y="5997796"/>
            <a:ext cx="895186" cy="860204"/>
          </a:xfrm>
          <a:prstGeom prst="ellipse">
            <a:avLst/>
          </a:prstGeom>
          <a:solidFill>
            <a:srgbClr val="00B05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en-US" dirty="0"/>
          </a:p>
        </p:txBody>
      </p:sp>
      <p:sp>
        <p:nvSpPr>
          <p:cNvPr id="16" name="Rectangle 15" descr="Teacher">
            <a:extLst>
              <a:ext uri="{FF2B5EF4-FFF2-40B4-BE49-F238E27FC236}">
                <a16:creationId xmlns:a16="http://schemas.microsoft.com/office/drawing/2014/main" id="{6C3CCB80-5F5A-411B-91BF-EE4B68529FAB}"/>
              </a:ext>
            </a:extLst>
          </p:cNvPr>
          <p:cNvSpPr/>
          <p:nvPr/>
        </p:nvSpPr>
        <p:spPr>
          <a:xfrm>
            <a:off x="11473213" y="6181118"/>
            <a:ext cx="513631" cy="49356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C71547D-5B3D-4509-82E3-8CF736408B35}"/>
              </a:ext>
            </a:extLst>
          </p:cNvPr>
          <p:cNvSpPr/>
          <p:nvPr/>
        </p:nvSpPr>
        <p:spPr>
          <a:xfrm>
            <a:off x="239854" y="177961"/>
            <a:ext cx="1831529" cy="186643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en-US" dirty="0"/>
          </a:p>
        </p:txBody>
      </p:sp>
      <p:sp>
        <p:nvSpPr>
          <p:cNvPr id="18" name="Rectangle 17" descr="Pencil">
            <a:extLst>
              <a:ext uri="{FF2B5EF4-FFF2-40B4-BE49-F238E27FC236}">
                <a16:creationId xmlns:a16="http://schemas.microsoft.com/office/drawing/2014/main" id="{0B48BB24-4FDF-41EF-AF56-4590AF0BE740}"/>
              </a:ext>
            </a:extLst>
          </p:cNvPr>
          <p:cNvSpPr/>
          <p:nvPr/>
        </p:nvSpPr>
        <p:spPr>
          <a:xfrm>
            <a:off x="596058" y="565266"/>
            <a:ext cx="1119116" cy="1091820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53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2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 descr="Classroom">
            <a:extLst>
              <a:ext uri="{FF2B5EF4-FFF2-40B4-BE49-F238E27FC236}">
                <a16:creationId xmlns:a16="http://schemas.microsoft.com/office/drawing/2014/main" id="{29F68772-5E11-4E14-82D0-AAE38C2B86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0100" y="3924300"/>
            <a:ext cx="2933700" cy="2933700"/>
          </a:xfr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934D74A6-32A7-4767-920C-1E2D5F93A70F}"/>
              </a:ext>
            </a:extLst>
          </p:cNvPr>
          <p:cNvSpPr/>
          <p:nvPr/>
        </p:nvSpPr>
        <p:spPr>
          <a:xfrm>
            <a:off x="1418297" y="274601"/>
            <a:ext cx="1831529" cy="186643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 descr="Teacher">
            <a:extLst>
              <a:ext uri="{FF2B5EF4-FFF2-40B4-BE49-F238E27FC236}">
                <a16:creationId xmlns:a16="http://schemas.microsoft.com/office/drawing/2014/main" id="{FA4FD4D3-7ED7-4EE7-A63C-B8B8554CDFE5}"/>
              </a:ext>
            </a:extLst>
          </p:cNvPr>
          <p:cNvSpPr/>
          <p:nvPr/>
        </p:nvSpPr>
        <p:spPr>
          <a:xfrm>
            <a:off x="1808622" y="672365"/>
            <a:ext cx="1050878" cy="1070902"/>
          </a:xfrm>
          <a:prstGeom prst="rect">
            <a:avLst/>
          </a:pr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AAA57AC-95F9-4B18-9EB9-A51D73D86AFD}"/>
              </a:ext>
            </a:extLst>
          </p:cNvPr>
          <p:cNvSpPr/>
          <p:nvPr/>
        </p:nvSpPr>
        <p:spPr>
          <a:xfrm>
            <a:off x="0" y="2236289"/>
            <a:ext cx="4612943" cy="1223888"/>
          </a:xfrm>
          <a:custGeom>
            <a:avLst/>
            <a:gdLst>
              <a:gd name="connsiteX0" fmla="*/ 0 w 1800000"/>
              <a:gd name="connsiteY0" fmla="*/ 0 h 720000"/>
              <a:gd name="connsiteX1" fmla="*/ 1800000 w 1800000"/>
              <a:gd name="connsiteY1" fmla="*/ 0 h 720000"/>
              <a:gd name="connsiteX2" fmla="*/ 1800000 w 1800000"/>
              <a:gd name="connsiteY2" fmla="*/ 720000 h 720000"/>
              <a:gd name="connsiteX3" fmla="*/ 0 w 1800000"/>
              <a:gd name="connsiteY3" fmla="*/ 720000 h 720000"/>
              <a:gd name="connsiteX4" fmla="*/ 0 w 1800000"/>
              <a:gd name="connsiteY4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0000" h="720000">
                <a:moveTo>
                  <a:pt x="0" y="0"/>
                </a:moveTo>
                <a:lnTo>
                  <a:pt x="1800000" y="0"/>
                </a:lnTo>
                <a:lnTo>
                  <a:pt x="1800000" y="720000"/>
                </a:lnTo>
                <a:lnTo>
                  <a:pt x="0" y="72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57785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  <a:defRPr cap="all"/>
            </a:pPr>
            <a:r>
              <a:rPr 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BẢNG SỐ NGUYÊN TỐ ĐỂ GIẢI QUYẾT NHANH BÀI TOÁN THỰC TẾ</a:t>
            </a:r>
          </a:p>
        </p:txBody>
      </p:sp>
      <p:pic>
        <p:nvPicPr>
          <p:cNvPr id="14" name="Graphic 13" descr="Brain">
            <a:extLst>
              <a:ext uri="{FF2B5EF4-FFF2-40B4-BE49-F238E27FC236}">
                <a16:creationId xmlns:a16="http://schemas.microsoft.com/office/drawing/2014/main" id="{7B359D4C-4574-49CE-8175-C35B78F018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45100" y="4349912"/>
            <a:ext cx="914400" cy="9144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AEF1964-028B-42A1-B79C-576A2D2B8C22}"/>
              </a:ext>
            </a:extLst>
          </p:cNvPr>
          <p:cNvSpPr txBox="1"/>
          <p:nvPr/>
        </p:nvSpPr>
        <p:spPr>
          <a:xfrm>
            <a:off x="4847267" y="63832"/>
            <a:ext cx="7221869" cy="52298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en-US" sz="3200" b="1" u="sng" spc="-20" err="1">
                <a:solidFill>
                  <a:srgbClr val="E5031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spc="-20">
                <a:solidFill>
                  <a:srgbClr val="E5031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toán 1</a:t>
            </a:r>
            <a:r>
              <a:rPr lang="en-US" sz="3200" b="1" spc="-20">
                <a:solidFill>
                  <a:srgbClr val="E5031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05000"/>
              </a:lnSpc>
            </a:pPr>
            <a:r>
              <a:rPr lang="en-US" sz="3200" spc="-2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 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 ba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6A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spc="-20" dirty="0">
                <a:solidFill>
                  <a:srgbClr val="99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6B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spc="-2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6C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39 </a:t>
            </a:r>
            <a:r>
              <a:rPr lang="en-US" sz="3200" spc="-2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spc="-20" dirty="0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solidFill>
                  <a:srgbClr val="FF00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spc="-20" dirty="0">
                <a:solidFill>
                  <a:srgbClr val="99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41 </a:t>
            </a:r>
            <a:r>
              <a:rPr lang="en-US" sz="3200" spc="-20" dirty="0" err="1">
                <a:solidFill>
                  <a:srgbClr val="99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spc="-20" dirty="0">
                <a:solidFill>
                  <a:srgbClr val="99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solidFill>
                  <a:srgbClr val="9900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spc="-2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43 </a:t>
            </a:r>
            <a:r>
              <a:rPr lang="en-US" sz="3200" spc="-2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spc="-2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err="1">
                <a:solidFill>
                  <a:srgbClr val="00CC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spc="-20">
                <a:solidFill>
                  <a:srgbClr val="00CC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nhóm nhỏ có </a:t>
            </a:r>
            <a:r>
              <a:rPr lang="en-US" sz="3200" spc="-20" dirty="0" err="1">
                <a:solidFill>
                  <a:srgbClr val="00CC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spc="-20" dirty="0">
                <a:solidFill>
                  <a:srgbClr val="00CC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solidFill>
                  <a:srgbClr val="00CC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spc="-20" dirty="0">
                <a:solidFill>
                  <a:srgbClr val="00CC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solidFill>
                  <a:srgbClr val="00CC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spc="-20" dirty="0">
                <a:solidFill>
                  <a:srgbClr val="00CC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solidFill>
                  <a:srgbClr val="00CC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spc="-20" dirty="0">
                <a:solidFill>
                  <a:srgbClr val="00CC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200" spc="-2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án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5000"/>
              </a:lnSpc>
            </a:pP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2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68118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15AF99E-9B23-402A-A7C3-4B8BC81DA2FE}"/>
              </a:ext>
            </a:extLst>
          </p:cNvPr>
          <p:cNvGraphicFramePr>
            <a:graphicFrameLocks noGrp="1"/>
          </p:cNvGraphicFramePr>
          <p:nvPr/>
        </p:nvGraphicFramePr>
        <p:xfrm>
          <a:off x="2201761" y="291333"/>
          <a:ext cx="8939286" cy="59702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94435">
                  <a:extLst>
                    <a:ext uri="{9D8B030D-6E8A-4147-A177-3AD203B41FA5}">
                      <a16:colId xmlns:a16="http://schemas.microsoft.com/office/drawing/2014/main" val="3178199531"/>
                    </a:ext>
                  </a:extLst>
                </a:gridCol>
                <a:gridCol w="894435">
                  <a:extLst>
                    <a:ext uri="{9D8B030D-6E8A-4147-A177-3AD203B41FA5}">
                      <a16:colId xmlns:a16="http://schemas.microsoft.com/office/drawing/2014/main" val="2725564239"/>
                    </a:ext>
                  </a:extLst>
                </a:gridCol>
                <a:gridCol w="894435">
                  <a:extLst>
                    <a:ext uri="{9D8B030D-6E8A-4147-A177-3AD203B41FA5}">
                      <a16:colId xmlns:a16="http://schemas.microsoft.com/office/drawing/2014/main" val="793017652"/>
                    </a:ext>
                  </a:extLst>
                </a:gridCol>
                <a:gridCol w="893169">
                  <a:extLst>
                    <a:ext uri="{9D8B030D-6E8A-4147-A177-3AD203B41FA5}">
                      <a16:colId xmlns:a16="http://schemas.microsoft.com/office/drawing/2014/main" val="1613921836"/>
                    </a:ext>
                  </a:extLst>
                </a:gridCol>
                <a:gridCol w="894435">
                  <a:extLst>
                    <a:ext uri="{9D8B030D-6E8A-4147-A177-3AD203B41FA5}">
                      <a16:colId xmlns:a16="http://schemas.microsoft.com/office/drawing/2014/main" val="2714174940"/>
                    </a:ext>
                  </a:extLst>
                </a:gridCol>
                <a:gridCol w="894435">
                  <a:extLst>
                    <a:ext uri="{9D8B030D-6E8A-4147-A177-3AD203B41FA5}">
                      <a16:colId xmlns:a16="http://schemas.microsoft.com/office/drawing/2014/main" val="2882857992"/>
                    </a:ext>
                  </a:extLst>
                </a:gridCol>
                <a:gridCol w="894435">
                  <a:extLst>
                    <a:ext uri="{9D8B030D-6E8A-4147-A177-3AD203B41FA5}">
                      <a16:colId xmlns:a16="http://schemas.microsoft.com/office/drawing/2014/main" val="287907583"/>
                    </a:ext>
                  </a:extLst>
                </a:gridCol>
                <a:gridCol w="893169">
                  <a:extLst>
                    <a:ext uri="{9D8B030D-6E8A-4147-A177-3AD203B41FA5}">
                      <a16:colId xmlns:a16="http://schemas.microsoft.com/office/drawing/2014/main" val="3978705256"/>
                    </a:ext>
                  </a:extLst>
                </a:gridCol>
                <a:gridCol w="893169">
                  <a:extLst>
                    <a:ext uri="{9D8B030D-6E8A-4147-A177-3AD203B41FA5}">
                      <a16:colId xmlns:a16="http://schemas.microsoft.com/office/drawing/2014/main" val="2741368229"/>
                    </a:ext>
                  </a:extLst>
                </a:gridCol>
                <a:gridCol w="893169">
                  <a:extLst>
                    <a:ext uri="{9D8B030D-6E8A-4147-A177-3AD203B41FA5}">
                      <a16:colId xmlns:a16="http://schemas.microsoft.com/office/drawing/2014/main" val="2856629977"/>
                    </a:ext>
                  </a:extLst>
                </a:gridCol>
              </a:tblGrid>
              <a:tr h="5883921">
                <a:tc>
                  <a:txBody>
                    <a:bodyPr/>
                    <a:lstStyle/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59</a:t>
                      </a:r>
                    </a:p>
                  </a:txBody>
                  <a:tcPr marL="52510" marR="52510" marT="0" marB="0" anchor="ctr"/>
                </a:tc>
                <a:tc>
                  <a:txBody>
                    <a:bodyPr/>
                    <a:lstStyle/>
                    <a:p>
                      <a:pPr marL="270510" marR="0" lvl="0" indent="-226695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61</a:t>
                      </a: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7051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101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103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107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109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113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127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131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137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139</a:t>
                      </a:r>
                    </a:p>
                  </a:txBody>
                  <a:tcPr marL="52510" marR="52510" marT="0" marB="0" anchor="ctr"/>
                </a:tc>
                <a:tc>
                  <a:txBody>
                    <a:bodyPr/>
                    <a:lstStyle/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149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151</a:t>
                      </a: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157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163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167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173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179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181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191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193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197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199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211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223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227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229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233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52510" marR="52510" marT="0" marB="0" anchor="ctr"/>
                </a:tc>
                <a:tc>
                  <a:txBody>
                    <a:bodyPr/>
                    <a:lstStyle/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239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241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251</a:t>
                      </a: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257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263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269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271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277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281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283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5590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293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307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311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313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317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331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337</a:t>
                      </a:r>
                    </a:p>
                  </a:txBody>
                  <a:tcPr marL="52510" marR="52510" marT="0" marB="0" anchor="ctr"/>
                </a:tc>
                <a:tc>
                  <a:txBody>
                    <a:bodyPr/>
                    <a:lstStyle/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347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349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353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359</a:t>
                      </a: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367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373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379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383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389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397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401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409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419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421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9654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431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433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439</a:t>
                      </a:r>
                    </a:p>
                  </a:txBody>
                  <a:tcPr marL="52510" marR="52510" marT="0" marB="0" anchor="ctr"/>
                </a:tc>
                <a:tc>
                  <a:txBody>
                    <a:bodyPr/>
                    <a:lstStyle/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443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449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457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461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463</a:t>
                      </a: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467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479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487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491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499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503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509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521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523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541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547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557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52510" marR="52510" marT="0" marB="0" anchor="ctr"/>
                </a:tc>
                <a:tc>
                  <a:txBody>
                    <a:bodyPr/>
                    <a:lstStyle/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563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8956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569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571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577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587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593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599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601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607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613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617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619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631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641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643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647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653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52510" marR="52510" marT="0" marB="0" anchor="ctr"/>
                </a:tc>
                <a:tc>
                  <a:txBody>
                    <a:bodyPr/>
                    <a:lstStyle/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659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661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673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677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683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1930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691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701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709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719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727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733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739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743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751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757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761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769</a:t>
                      </a:r>
                    </a:p>
                  </a:txBody>
                  <a:tcPr marL="52510" marR="52510" marT="0" marB="0" anchor="ctr"/>
                </a:tc>
                <a:tc>
                  <a:txBody>
                    <a:bodyPr/>
                    <a:lstStyle/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773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787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797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809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811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821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823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827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829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839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853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857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859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863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877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881</a:t>
                      </a:r>
                    </a:p>
                    <a:p>
                      <a:pPr marL="206375" marR="0" lvl="0" indent="-226695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883</a:t>
                      </a:r>
                      <a:endParaRPr lang="en-U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</a:txBody>
                  <a:tcPr marL="52510" marR="52510" marT="0" marB="0" anchor="ctr"/>
                </a:tc>
                <a:tc>
                  <a:txBody>
                    <a:bodyPr/>
                    <a:lstStyle/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887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907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911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919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929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937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941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947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953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967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971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977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983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0637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991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</a:endParaRPr>
                    </a:p>
                    <a:p>
                      <a:pPr marL="262255" indent="-226695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alatino Linotype" panose="02040502050505030304" pitchFamily="18" charset="0"/>
                        </a:rPr>
                        <a:t>997</a:t>
                      </a:r>
                      <a:endParaRPr 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alatino Linotype" panose="0204050205050503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10" marR="52510" marT="0" marB="0"/>
                </a:tc>
                <a:extLst>
                  <a:ext uri="{0D108BD9-81ED-4DB2-BD59-A6C34878D82A}">
                    <a16:rowId xmlns:a16="http://schemas.microsoft.com/office/drawing/2014/main" val="2508180827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85EE9233-B37C-4909-9AF4-798A757E3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711" y="2183861"/>
            <a:ext cx="1924050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BẢNG SỐ NGUYÊN TỐ NHỎ HƠN 1000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C3036DE-8EE7-4FCA-8C87-29E030948A7E}"/>
              </a:ext>
            </a:extLst>
          </p:cNvPr>
          <p:cNvSpPr/>
          <p:nvPr/>
        </p:nvSpPr>
        <p:spPr>
          <a:xfrm>
            <a:off x="11282436" y="5997796"/>
            <a:ext cx="895186" cy="860204"/>
          </a:xfrm>
          <a:prstGeom prst="ellipse">
            <a:avLst/>
          </a:prstGeom>
          <a:solidFill>
            <a:srgbClr val="00B05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en-US" dirty="0"/>
          </a:p>
        </p:txBody>
      </p:sp>
      <p:sp>
        <p:nvSpPr>
          <p:cNvPr id="16" name="Rectangle 15" descr="Teacher">
            <a:extLst>
              <a:ext uri="{FF2B5EF4-FFF2-40B4-BE49-F238E27FC236}">
                <a16:creationId xmlns:a16="http://schemas.microsoft.com/office/drawing/2014/main" id="{6C3CCB80-5F5A-411B-91BF-EE4B68529FAB}"/>
              </a:ext>
            </a:extLst>
          </p:cNvPr>
          <p:cNvSpPr/>
          <p:nvPr/>
        </p:nvSpPr>
        <p:spPr>
          <a:xfrm>
            <a:off x="11473213" y="6181118"/>
            <a:ext cx="513631" cy="49356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allout: Line with Border and Accent Bar 2">
            <a:extLst>
              <a:ext uri="{FF2B5EF4-FFF2-40B4-BE49-F238E27FC236}">
                <a16:creationId xmlns:a16="http://schemas.microsoft.com/office/drawing/2014/main" id="{401D1D26-086C-4D0C-8300-8FE34E7ED184}"/>
              </a:ext>
            </a:extLst>
          </p:cNvPr>
          <p:cNvSpPr/>
          <p:nvPr/>
        </p:nvSpPr>
        <p:spPr>
          <a:xfrm>
            <a:off x="2201761" y="4549514"/>
            <a:ext cx="871223" cy="307299"/>
          </a:xfrm>
          <a:prstGeom prst="accentBorderCallout1">
            <a:avLst>
              <a:gd name="adj1" fmla="val 18750"/>
              <a:gd name="adj2" fmla="val -8333"/>
              <a:gd name="adj3" fmla="val 44207"/>
              <a:gd name="adj4" fmla="val -36612"/>
            </a:avLst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3E56E7-6641-4FE9-96A5-95885C04BCD0}"/>
              </a:ext>
            </a:extLst>
          </p:cNvPr>
          <p:cNvSpPr txBox="1"/>
          <p:nvPr/>
        </p:nvSpPr>
        <p:spPr>
          <a:xfrm>
            <a:off x="822666" y="4417075"/>
            <a:ext cx="1379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Lớp</a:t>
            </a:r>
            <a:r>
              <a:rPr lang="en-US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6B</a:t>
            </a:r>
          </a:p>
        </p:txBody>
      </p:sp>
      <p:sp>
        <p:nvSpPr>
          <p:cNvPr id="20" name="Callout: Line with Border and Accent Bar 19">
            <a:extLst>
              <a:ext uri="{FF2B5EF4-FFF2-40B4-BE49-F238E27FC236}">
                <a16:creationId xmlns:a16="http://schemas.microsoft.com/office/drawing/2014/main" id="{CD042400-D9A4-4736-A3B7-D28A1F955EE4}"/>
              </a:ext>
            </a:extLst>
          </p:cNvPr>
          <p:cNvSpPr/>
          <p:nvPr/>
        </p:nvSpPr>
        <p:spPr>
          <a:xfrm>
            <a:off x="2201761" y="4896760"/>
            <a:ext cx="871223" cy="307299"/>
          </a:xfrm>
          <a:prstGeom prst="accentBorderCallout1">
            <a:avLst>
              <a:gd name="adj1" fmla="val 18750"/>
              <a:gd name="adj2" fmla="val -8333"/>
              <a:gd name="adj3" fmla="val 44207"/>
              <a:gd name="adj4" fmla="val -36612"/>
            </a:avLst>
          </a:prstGeom>
          <a:solidFill>
            <a:schemeClr val="accent4"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9A42E86-FEB3-440C-9A16-A38BA5F6C065}"/>
              </a:ext>
            </a:extLst>
          </p:cNvPr>
          <p:cNvSpPr txBox="1"/>
          <p:nvPr/>
        </p:nvSpPr>
        <p:spPr>
          <a:xfrm>
            <a:off x="822666" y="4794301"/>
            <a:ext cx="1379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Lớp</a:t>
            </a:r>
            <a:r>
              <a:rPr lang="en-US" sz="2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6C</a:t>
            </a:r>
          </a:p>
        </p:txBody>
      </p:sp>
    </p:spTree>
    <p:extLst>
      <p:ext uri="{BB962C8B-B14F-4D97-AF65-F5344CB8AC3E}">
        <p14:creationId xmlns:p14="http://schemas.microsoft.com/office/powerpoint/2010/main" val="378226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2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25" accel="50000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25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 animBg="1"/>
      <p:bldP spid="4" grpId="0"/>
      <p:bldP spid="20" grpId="0" animBg="1"/>
      <p:bldP spid="21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svg"/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3541"/>
      </a:dk2>
      <a:lt2>
        <a:srgbClr val="E2E5E8"/>
      </a:lt2>
      <a:accent1>
        <a:srgbClr val="E88B33"/>
      </a:accent1>
      <a:accent2>
        <a:srgbClr val="AEA33A"/>
      </a:accent2>
      <a:accent3>
        <a:srgbClr val="8CAB4A"/>
      </a:accent3>
      <a:accent4>
        <a:srgbClr val="57B636"/>
      </a:accent4>
      <a:accent5>
        <a:srgbClr val="2EBA43"/>
      </a:accent5>
      <a:accent6>
        <a:srgbClr val="33B67D"/>
      </a:accent6>
      <a:hlink>
        <a:srgbClr val="5F84A8"/>
      </a:hlink>
      <a:folHlink>
        <a:srgbClr val="7F7F7F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>
    <a:spDef>
      <a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a:spPr>
      <a:bodyPr/>
      <a:lstStyle>
        <a:defPPr algn="l">
          <a:defRPr dirty="0"/>
        </a:defPPr>
      </a:lstStyle>
      <a:style>
        <a:lnRef idx="2">
          <a:scrgbClr r="0" g="0" b="0"/>
        </a:lnRef>
        <a:fillRef idx="1">
          <a:scrgbClr r="0" g="0" b="0"/>
        </a:fillRef>
        <a:effectRef idx="0">
          <a:schemeClr val="bg1">
            <a:hueOff val="0"/>
            <a:satOff val="0"/>
            <a:lumOff val="0"/>
            <a:alphaOff val="0"/>
          </a:schemeClr>
        </a:effectRef>
        <a:fontRef idx="minor">
          <a:schemeClr val="dk1">
            <a:hueOff val="0"/>
            <a:satOff val="0"/>
            <a:lumOff val="0"/>
            <a:alphaOff val="0"/>
          </a:schemeClr>
        </a:fontRef>
      </a:style>
    </a:spDef>
  </a:objectDefaults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40">
    <a:dk1>
      <a:sysClr val="windowText" lastClr="000000"/>
    </a:dk1>
    <a:lt1>
      <a:sysClr val="window" lastClr="FFFFFF"/>
    </a:lt1>
    <a:dk2>
      <a:srgbClr val="545D57"/>
    </a:dk2>
    <a:lt2>
      <a:srgbClr val="EBEBE8"/>
    </a:lt2>
    <a:accent1>
      <a:srgbClr val="579858"/>
    </a:accent1>
    <a:accent2>
      <a:srgbClr val="ED583E"/>
    </a:accent2>
    <a:accent3>
      <a:srgbClr val="D3BA59"/>
    </a:accent3>
    <a:accent4>
      <a:srgbClr val="4C94AC"/>
    </a:accent4>
    <a:accent5>
      <a:srgbClr val="A09E84"/>
    </a:accent5>
    <a:accent6>
      <a:srgbClr val="FC7D4A"/>
    </a:accent6>
    <a:hlink>
      <a:srgbClr val="04A2DA"/>
    </a:hlink>
    <a:folHlink>
      <a:srgbClr val="808080"/>
    </a:folHlink>
  </a:clrScheme>
</a:themeOverrid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6">
    <wetp:webextensionref xmlns:r="http://schemas.openxmlformats.org/officeDocument/2006/relationships" r:id="rId1"/>
  </wetp:taskpane>
  <wetp:taskpane dockstate="right" visibility="0" width="350" row="9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2237F4FC-CB49-4CD5-B763-D73DAB989EA0}">
  <we:reference id="wa104380121" version="2.0.0.0" store="en-US" storeType="OMEX"/>
  <we:alternateReferences>
    <we:reference id="wa104380121" version="2.0.0.0" store="WA104380121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269C80FA-8DDD-43B7-8FFB-044B26E34437}">
  <we:reference id="wa104379279" version="2.1.0.0" store="en-US" storeType="OMEX"/>
  <we:alternateReferences>
    <we:reference id="wa104379279" version="2.1.0.0" store="WA104379279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{318607A4-230E-4B67-98CE-E3F9701D0249}tf11437505_win32</Template>
  <TotalTime>1651</TotalTime>
  <Words>1146</Words>
  <Application>Microsoft Office PowerPoint</Application>
  <PresentationFormat>Widescreen</PresentationFormat>
  <Paragraphs>486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Georgia Pro Cond Light</vt:lpstr>
      <vt:lpstr>Palatino Linotype</vt:lpstr>
      <vt:lpstr>Speak Pro</vt:lpstr>
      <vt:lpstr>Times New Roman</vt:lpstr>
      <vt:lpstr>RetrospectVTI</vt:lpstr>
      <vt:lpstr>Office Theme</vt:lpstr>
      <vt:lpstr>Bài 11: HOẠT ĐỘNG THỰC HÀNH VÀ TRẢI NGHIỆM</vt:lpstr>
      <vt:lpstr>PowerPoint Presentation</vt:lpstr>
      <vt:lpstr>PowerPoint Presentation</vt:lpstr>
      <vt:lpstr>PowerPoint Presentation</vt:lpstr>
      <vt:lpstr>Nhận xét:</vt:lpstr>
      <vt:lpstr>PowerPoint Presentation</vt:lpstr>
      <vt:lpstr>PowerPoint Presentation</vt:lpstr>
      <vt:lpstr>PowerPoint Presentation</vt:lpstr>
      <vt:lpstr>PowerPoint Presentation</vt:lpstr>
      <vt:lpstr>Bài giải</vt:lpstr>
      <vt:lpstr>   Bài toán 2: Bạn Hà đang ở ô tìm đường đến rạp chiếu phim            Biết rằng Hà chỉ có thể đi từ một ô sang ô chung cạnh có chứa số nguyên tố. Em hãy giúp Hà đến được phòng chiếu phim nhé.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HOẠT ĐỘNG THỰC HÀNH &amp; TRẢI NGHIỆM</dc:title>
  <dc:creator>Nga Sao Biển</dc:creator>
  <cp:lastModifiedBy>Văn Tân Lê</cp:lastModifiedBy>
  <cp:revision>82</cp:revision>
  <dcterms:created xsi:type="dcterms:W3CDTF">2021-07-06T14:34:52Z</dcterms:created>
  <dcterms:modified xsi:type="dcterms:W3CDTF">2021-10-04T05:18:12Z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